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57" r:id="rId2"/>
    <p:sldMasterId id="2147483793" r:id="rId3"/>
    <p:sldMasterId id="2147483805" r:id="rId4"/>
    <p:sldMasterId id="2147483817" r:id="rId5"/>
    <p:sldMasterId id="2147483829" r:id="rId6"/>
    <p:sldMasterId id="2147483841" r:id="rId7"/>
  </p:sldMasterIdLst>
  <p:notesMasterIdLst>
    <p:notesMasterId r:id="rId64"/>
  </p:notesMasterIdLst>
  <p:sldIdLst>
    <p:sldId id="348" r:id="rId8"/>
    <p:sldId id="388" r:id="rId9"/>
    <p:sldId id="358" r:id="rId10"/>
    <p:sldId id="352" r:id="rId11"/>
    <p:sldId id="375" r:id="rId12"/>
    <p:sldId id="357" r:id="rId13"/>
    <p:sldId id="355" r:id="rId14"/>
    <p:sldId id="376" r:id="rId15"/>
    <p:sldId id="371" r:id="rId16"/>
    <p:sldId id="372" r:id="rId17"/>
    <p:sldId id="377" r:id="rId18"/>
    <p:sldId id="359" r:id="rId19"/>
    <p:sldId id="264" r:id="rId20"/>
    <p:sldId id="266" r:id="rId21"/>
    <p:sldId id="265" r:id="rId22"/>
    <p:sldId id="256" r:id="rId23"/>
    <p:sldId id="269" r:id="rId24"/>
    <p:sldId id="258" r:id="rId25"/>
    <p:sldId id="257" r:id="rId26"/>
    <p:sldId id="259" r:id="rId27"/>
    <p:sldId id="260" r:id="rId28"/>
    <p:sldId id="261" r:id="rId29"/>
    <p:sldId id="262" r:id="rId30"/>
    <p:sldId id="378" r:id="rId31"/>
    <p:sldId id="320" r:id="rId32"/>
    <p:sldId id="345" r:id="rId33"/>
    <p:sldId id="379" r:id="rId34"/>
    <p:sldId id="291" r:id="rId35"/>
    <p:sldId id="380" r:id="rId36"/>
    <p:sldId id="327" r:id="rId37"/>
    <p:sldId id="304" r:id="rId38"/>
    <p:sldId id="305" r:id="rId39"/>
    <p:sldId id="306" r:id="rId40"/>
    <p:sldId id="381" r:id="rId41"/>
    <p:sldId id="318" r:id="rId42"/>
    <p:sldId id="382" r:id="rId43"/>
    <p:sldId id="289" r:id="rId44"/>
    <p:sldId id="383" r:id="rId45"/>
    <p:sldId id="394" r:id="rId46"/>
    <p:sldId id="385" r:id="rId47"/>
    <p:sldId id="400" r:id="rId48"/>
    <p:sldId id="397" r:id="rId49"/>
    <p:sldId id="401" r:id="rId50"/>
    <p:sldId id="403" r:id="rId51"/>
    <p:sldId id="404" r:id="rId52"/>
    <p:sldId id="405" r:id="rId53"/>
    <p:sldId id="396" r:id="rId54"/>
    <p:sldId id="386" r:id="rId55"/>
    <p:sldId id="391" r:id="rId56"/>
    <p:sldId id="390" r:id="rId57"/>
    <p:sldId id="369" r:id="rId58"/>
    <p:sldId id="370" r:id="rId59"/>
    <p:sldId id="395" r:id="rId60"/>
    <p:sldId id="392" r:id="rId61"/>
    <p:sldId id="393" r:id="rId62"/>
    <p:sldId id="373" r:id="rId63"/>
  </p:sldIdLst>
  <p:sldSz cx="12192000" cy="6858000"/>
  <p:notesSz cx="6858000" cy="9144000"/>
  <p:defaultTextStyle>
    <a:defPPr>
      <a:defRPr lang="ko-KR"/>
    </a:defPPr>
    <a:lvl1pPr marL="0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56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34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12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890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068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246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424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CDF5FF"/>
    <a:srgbClr val="031C3D"/>
    <a:srgbClr val="40699F"/>
    <a:srgbClr val="FFFFFF"/>
    <a:srgbClr val="6D9DDD"/>
    <a:srgbClr val="E4E4E4"/>
    <a:srgbClr val="6998D7"/>
    <a:srgbClr val="031B3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korean.visitkorea.or.kr/main/main.do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korean.visitkorea.or.kr/main/main.d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80E5B-C025-4CD6-A2ED-744CE7D308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68FE45B-7DFF-419F-A2FE-3AF280EF6454}">
      <dgm:prSet phldrT="[텍스트]"/>
      <dgm:spPr/>
      <dgm:t>
        <a:bodyPr/>
        <a:lstStyle/>
        <a:p>
          <a:pPr latinLnBrk="1"/>
          <a:r>
            <a:rPr lang="ko-KR" altLang="en-US" dirty="0" smtClean="0"/>
            <a:t>이원화되어 운영되고 있는 </a:t>
          </a:r>
          <a:r>
            <a:rPr lang="ko-KR" altLang="en-US" b="1" dirty="0" smtClean="0"/>
            <a:t>일반 지역축제 및 문화관광축제</a:t>
          </a:r>
          <a:endParaRPr lang="en-US" altLang="ko-KR" b="1" dirty="0" smtClean="0"/>
        </a:p>
        <a:p>
          <a:pPr latinLnBrk="1"/>
          <a:r>
            <a:rPr lang="ko-KR" altLang="en-US" b="1" dirty="0" smtClean="0"/>
            <a:t>페이지 통합</a:t>
          </a:r>
          <a:r>
            <a:rPr lang="ko-KR" altLang="en-US" dirty="0" smtClean="0"/>
            <a:t> 운영 필요</a:t>
          </a:r>
          <a:endParaRPr lang="ko-KR" altLang="en-US" dirty="0"/>
        </a:p>
      </dgm:t>
    </dgm:pt>
    <dgm:pt modelId="{1BB72898-3830-412D-B7F6-0172CE0C7315}" type="parTrans" cxnId="{5C21C71E-9043-454F-81B0-79587E5E2A51}">
      <dgm:prSet/>
      <dgm:spPr/>
      <dgm:t>
        <a:bodyPr/>
        <a:lstStyle/>
        <a:p>
          <a:pPr latinLnBrk="1"/>
          <a:endParaRPr lang="ko-KR" altLang="en-US"/>
        </a:p>
      </dgm:t>
    </dgm:pt>
    <dgm:pt modelId="{DA0AC68A-6F4E-498C-B25A-2EB8706DF6D1}" type="sibTrans" cxnId="{5C21C71E-9043-454F-81B0-79587E5E2A51}">
      <dgm:prSet/>
      <dgm:spPr/>
      <dgm:t>
        <a:bodyPr/>
        <a:lstStyle/>
        <a:p>
          <a:pPr latinLnBrk="1"/>
          <a:endParaRPr lang="ko-KR" altLang="en-US"/>
        </a:p>
      </dgm:t>
    </dgm:pt>
    <dgm:pt modelId="{BB9F7F2C-82F5-4651-AA57-4CC0BCECC09E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시각적 도구를 통한 직관적 정보전달</a:t>
          </a:r>
          <a:endParaRPr lang="ko-KR" altLang="en-US" dirty="0"/>
        </a:p>
      </dgm:t>
    </dgm:pt>
    <dgm:pt modelId="{CE03CDCE-9ECC-47AA-894C-72C26B8AEF93}" type="parTrans" cxnId="{810EABC2-E476-4895-9368-74CD685C7867}">
      <dgm:prSet/>
      <dgm:spPr/>
      <dgm:t>
        <a:bodyPr/>
        <a:lstStyle/>
        <a:p>
          <a:pPr latinLnBrk="1"/>
          <a:endParaRPr lang="ko-KR" altLang="en-US"/>
        </a:p>
      </dgm:t>
    </dgm:pt>
    <dgm:pt modelId="{4794B7D9-61CD-4517-8EA9-3AAB5A755CE9}" type="sibTrans" cxnId="{810EABC2-E476-4895-9368-74CD685C7867}">
      <dgm:prSet/>
      <dgm:spPr/>
      <dgm:t>
        <a:bodyPr/>
        <a:lstStyle/>
        <a:p>
          <a:pPr latinLnBrk="1"/>
          <a:endParaRPr lang="ko-KR" altLang="en-US"/>
        </a:p>
      </dgm:t>
    </dgm:pt>
    <dgm:pt modelId="{CE87B7A1-06E8-45BC-835E-88948E07AC55}">
      <dgm:prSet phldrT="[텍스트]"/>
      <dgm:spPr/>
      <dgm:t>
        <a:bodyPr/>
        <a:lstStyle/>
        <a:p>
          <a:pPr latinLnBrk="1"/>
          <a:r>
            <a:rPr lang="ko-KR" altLang="en-US" b="1" dirty="0" smtClean="0"/>
            <a:t>최신 축제 정보 제공</a:t>
          </a:r>
          <a:r>
            <a:rPr lang="ko-KR" altLang="en-US" dirty="0" smtClean="0"/>
            <a:t>을 통한 축제 정보 </a:t>
          </a:r>
          <a:r>
            <a:rPr lang="ko-KR" altLang="en-US" b="1" dirty="0" smtClean="0"/>
            <a:t>서비스 경험 개선 및 고객 유입 확대</a:t>
          </a:r>
          <a:endParaRPr lang="ko-KR" altLang="en-US" dirty="0"/>
        </a:p>
      </dgm:t>
    </dgm:pt>
    <dgm:pt modelId="{46466A6D-E31C-419F-BD33-96B27037310C}" type="parTrans" cxnId="{688D737C-36AB-469D-99D1-61345D719696}">
      <dgm:prSet/>
      <dgm:spPr/>
      <dgm:t>
        <a:bodyPr/>
        <a:lstStyle/>
        <a:p>
          <a:pPr latinLnBrk="1"/>
          <a:endParaRPr lang="ko-KR" altLang="en-US"/>
        </a:p>
      </dgm:t>
    </dgm:pt>
    <dgm:pt modelId="{3CD42556-3A84-4463-921F-E54865CADF73}" type="sibTrans" cxnId="{688D737C-36AB-469D-99D1-61345D719696}">
      <dgm:prSet/>
      <dgm:spPr/>
      <dgm:t>
        <a:bodyPr/>
        <a:lstStyle/>
        <a:p>
          <a:pPr latinLnBrk="1"/>
          <a:endParaRPr lang="ko-KR" altLang="en-US"/>
        </a:p>
      </dgm:t>
    </dgm:pt>
    <dgm:pt modelId="{36404185-BF98-420D-938D-A2DD4712E3E3}" type="pres">
      <dgm:prSet presAssocID="{66480E5B-C025-4CD6-A2ED-744CE7D308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44227F-73C5-4741-984D-0811EE098029}" type="pres">
      <dgm:prSet presAssocID="{A68FE45B-7DFF-419F-A2FE-3AF280EF6454}" presName="parentLin" presStyleCnt="0"/>
      <dgm:spPr/>
    </dgm:pt>
    <dgm:pt modelId="{0B4824FB-6ED1-416A-AFBD-24C9B3687289}" type="pres">
      <dgm:prSet presAssocID="{A68FE45B-7DFF-419F-A2FE-3AF280EF6454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E6B2EF8-6957-4DB7-B382-453F6071448C}" type="pres">
      <dgm:prSet presAssocID="{A68FE45B-7DFF-419F-A2FE-3AF280EF6454}" presName="parentText" presStyleLbl="node1" presStyleIdx="0" presStyleCnt="3" custScaleX="131829" custScaleY="26862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4542A5-C348-4746-9C24-F876BC8BBC8D}" type="pres">
      <dgm:prSet presAssocID="{A68FE45B-7DFF-419F-A2FE-3AF280EF6454}" presName="negativeSpace" presStyleCnt="0"/>
      <dgm:spPr/>
    </dgm:pt>
    <dgm:pt modelId="{FB402715-48DE-45E5-A6E1-2AF9CB825985}" type="pres">
      <dgm:prSet presAssocID="{A68FE45B-7DFF-419F-A2FE-3AF280EF6454}" presName="childText" presStyleLbl="conFgAcc1" presStyleIdx="0" presStyleCnt="3">
        <dgm:presLayoutVars>
          <dgm:bulletEnabled val="1"/>
        </dgm:presLayoutVars>
      </dgm:prSet>
      <dgm:spPr/>
    </dgm:pt>
    <dgm:pt modelId="{A23840EB-A91A-4658-A72A-11C16E530368}" type="pres">
      <dgm:prSet presAssocID="{DA0AC68A-6F4E-498C-B25A-2EB8706DF6D1}" presName="spaceBetweenRectangles" presStyleCnt="0"/>
      <dgm:spPr/>
    </dgm:pt>
    <dgm:pt modelId="{EB739051-7EC0-4485-AEE7-4E3AB89BB9FE}" type="pres">
      <dgm:prSet presAssocID="{BB9F7F2C-82F5-4651-AA57-4CC0BCECC09E}" presName="parentLin" presStyleCnt="0"/>
      <dgm:spPr/>
    </dgm:pt>
    <dgm:pt modelId="{05E88269-7D14-4E0F-A432-3219913040EE}" type="pres">
      <dgm:prSet presAssocID="{BB9F7F2C-82F5-4651-AA57-4CC0BCECC09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01C1636-1FCB-4F81-87CB-A14E5205B3EE}" type="pres">
      <dgm:prSet presAssocID="{BB9F7F2C-82F5-4651-AA57-4CC0BCECC09E}" presName="parentText" presStyleLbl="node1" presStyleIdx="1" presStyleCnt="3" custScaleX="131585" custScaleY="26097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D455F-9B97-41AE-87CA-23C10DEE38D4}" type="pres">
      <dgm:prSet presAssocID="{BB9F7F2C-82F5-4651-AA57-4CC0BCECC09E}" presName="negativeSpace" presStyleCnt="0"/>
      <dgm:spPr/>
    </dgm:pt>
    <dgm:pt modelId="{DBB6A96F-4B0B-4D58-9FF6-B60393775785}" type="pres">
      <dgm:prSet presAssocID="{BB9F7F2C-82F5-4651-AA57-4CC0BCECC09E}" presName="childText" presStyleLbl="conFgAcc1" presStyleIdx="1" presStyleCnt="3">
        <dgm:presLayoutVars>
          <dgm:bulletEnabled val="1"/>
        </dgm:presLayoutVars>
      </dgm:prSet>
      <dgm:spPr/>
    </dgm:pt>
    <dgm:pt modelId="{FF8D58C9-BCE6-4A48-927D-07BE534C70D7}" type="pres">
      <dgm:prSet presAssocID="{4794B7D9-61CD-4517-8EA9-3AAB5A755CE9}" presName="spaceBetweenRectangles" presStyleCnt="0"/>
      <dgm:spPr/>
    </dgm:pt>
    <dgm:pt modelId="{4B8AEF0F-D101-437F-A1F6-4343A55B1FE9}" type="pres">
      <dgm:prSet presAssocID="{CE87B7A1-06E8-45BC-835E-88948E07AC55}" presName="parentLin" presStyleCnt="0"/>
      <dgm:spPr/>
    </dgm:pt>
    <dgm:pt modelId="{0E81E7AC-D998-4E2E-9797-E00844BD4734}" type="pres">
      <dgm:prSet presAssocID="{CE87B7A1-06E8-45BC-835E-88948E07AC55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EC411D3-560B-4EB7-92CB-337D51360BCE}" type="pres">
      <dgm:prSet presAssocID="{CE87B7A1-06E8-45BC-835E-88948E07AC55}" presName="parentText" presStyleLbl="node1" presStyleIdx="2" presStyleCnt="3" custScaleX="131413" custScaleY="32108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B7DD27-6FA5-4826-ACD0-93FD0B403EEF}" type="pres">
      <dgm:prSet presAssocID="{CE87B7A1-06E8-45BC-835E-88948E07AC55}" presName="negativeSpace" presStyleCnt="0"/>
      <dgm:spPr/>
    </dgm:pt>
    <dgm:pt modelId="{55C4D3C0-A2AE-4EF8-B941-D86CB95C6DB1}" type="pres">
      <dgm:prSet presAssocID="{CE87B7A1-06E8-45BC-835E-88948E07AC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D82881E-909A-4BE2-873D-71A80ACCB605}" type="presOf" srcId="{A68FE45B-7DFF-419F-A2FE-3AF280EF6454}" destId="{DE6B2EF8-6957-4DB7-B382-453F6071448C}" srcOrd="1" destOrd="0" presId="urn:microsoft.com/office/officeart/2005/8/layout/list1"/>
    <dgm:cxn modelId="{628FDC37-037D-4D1C-9111-BC7CB1FE351F}" type="presOf" srcId="{CE87B7A1-06E8-45BC-835E-88948E07AC55}" destId="{CEC411D3-560B-4EB7-92CB-337D51360BCE}" srcOrd="1" destOrd="0" presId="urn:microsoft.com/office/officeart/2005/8/layout/list1"/>
    <dgm:cxn modelId="{2769CB5B-2C80-435B-B999-2B18593CFAF2}" type="presOf" srcId="{66480E5B-C025-4CD6-A2ED-744CE7D30855}" destId="{36404185-BF98-420D-938D-A2DD4712E3E3}" srcOrd="0" destOrd="0" presId="urn:microsoft.com/office/officeart/2005/8/layout/list1"/>
    <dgm:cxn modelId="{688D737C-36AB-469D-99D1-61345D719696}" srcId="{66480E5B-C025-4CD6-A2ED-744CE7D30855}" destId="{CE87B7A1-06E8-45BC-835E-88948E07AC55}" srcOrd="2" destOrd="0" parTransId="{46466A6D-E31C-419F-BD33-96B27037310C}" sibTransId="{3CD42556-3A84-4463-921F-E54865CADF73}"/>
    <dgm:cxn modelId="{8CE4CB9B-B2E1-44FA-84FA-570FBF1F75AE}" type="presOf" srcId="{BB9F7F2C-82F5-4651-AA57-4CC0BCECC09E}" destId="{05E88269-7D14-4E0F-A432-3219913040EE}" srcOrd="0" destOrd="0" presId="urn:microsoft.com/office/officeart/2005/8/layout/list1"/>
    <dgm:cxn modelId="{5C21C71E-9043-454F-81B0-79587E5E2A51}" srcId="{66480E5B-C025-4CD6-A2ED-744CE7D30855}" destId="{A68FE45B-7DFF-419F-A2FE-3AF280EF6454}" srcOrd="0" destOrd="0" parTransId="{1BB72898-3830-412D-B7F6-0172CE0C7315}" sibTransId="{DA0AC68A-6F4E-498C-B25A-2EB8706DF6D1}"/>
    <dgm:cxn modelId="{E5FEB805-5532-4C51-B699-74BC0F3D622F}" type="presOf" srcId="{CE87B7A1-06E8-45BC-835E-88948E07AC55}" destId="{0E81E7AC-D998-4E2E-9797-E00844BD4734}" srcOrd="0" destOrd="0" presId="urn:microsoft.com/office/officeart/2005/8/layout/list1"/>
    <dgm:cxn modelId="{DBF1562C-B4E0-422A-9D05-D232956B2CB0}" type="presOf" srcId="{BB9F7F2C-82F5-4651-AA57-4CC0BCECC09E}" destId="{501C1636-1FCB-4F81-87CB-A14E5205B3EE}" srcOrd="1" destOrd="0" presId="urn:microsoft.com/office/officeart/2005/8/layout/list1"/>
    <dgm:cxn modelId="{810EABC2-E476-4895-9368-74CD685C7867}" srcId="{66480E5B-C025-4CD6-A2ED-744CE7D30855}" destId="{BB9F7F2C-82F5-4651-AA57-4CC0BCECC09E}" srcOrd="1" destOrd="0" parTransId="{CE03CDCE-9ECC-47AA-894C-72C26B8AEF93}" sibTransId="{4794B7D9-61CD-4517-8EA9-3AAB5A755CE9}"/>
    <dgm:cxn modelId="{75E56280-FC67-41AA-835C-04CF1A5FEF0D}" type="presOf" srcId="{A68FE45B-7DFF-419F-A2FE-3AF280EF6454}" destId="{0B4824FB-6ED1-416A-AFBD-24C9B3687289}" srcOrd="0" destOrd="0" presId="urn:microsoft.com/office/officeart/2005/8/layout/list1"/>
    <dgm:cxn modelId="{A7759FB6-C6A1-4422-BA10-CE8CA547B4F0}" type="presParOf" srcId="{36404185-BF98-420D-938D-A2DD4712E3E3}" destId="{E144227F-73C5-4741-984D-0811EE098029}" srcOrd="0" destOrd="0" presId="urn:microsoft.com/office/officeart/2005/8/layout/list1"/>
    <dgm:cxn modelId="{F38AC48D-F923-41BA-B0DC-371114A9318D}" type="presParOf" srcId="{E144227F-73C5-4741-984D-0811EE098029}" destId="{0B4824FB-6ED1-416A-AFBD-24C9B3687289}" srcOrd="0" destOrd="0" presId="urn:microsoft.com/office/officeart/2005/8/layout/list1"/>
    <dgm:cxn modelId="{D27B4D36-6573-4149-BBEE-EBCF607C7E18}" type="presParOf" srcId="{E144227F-73C5-4741-984D-0811EE098029}" destId="{DE6B2EF8-6957-4DB7-B382-453F6071448C}" srcOrd="1" destOrd="0" presId="urn:microsoft.com/office/officeart/2005/8/layout/list1"/>
    <dgm:cxn modelId="{677FB1B1-BFF4-40F3-9BB9-B7AEC2FFE19A}" type="presParOf" srcId="{36404185-BF98-420D-938D-A2DD4712E3E3}" destId="{854542A5-C348-4746-9C24-F876BC8BBC8D}" srcOrd="1" destOrd="0" presId="urn:microsoft.com/office/officeart/2005/8/layout/list1"/>
    <dgm:cxn modelId="{510F9DC4-32C0-45EC-8E7B-A63DA7AED468}" type="presParOf" srcId="{36404185-BF98-420D-938D-A2DD4712E3E3}" destId="{FB402715-48DE-45E5-A6E1-2AF9CB825985}" srcOrd="2" destOrd="0" presId="urn:microsoft.com/office/officeart/2005/8/layout/list1"/>
    <dgm:cxn modelId="{1FB59AE2-0611-47A2-B207-5A8B17571648}" type="presParOf" srcId="{36404185-BF98-420D-938D-A2DD4712E3E3}" destId="{A23840EB-A91A-4658-A72A-11C16E530368}" srcOrd="3" destOrd="0" presId="urn:microsoft.com/office/officeart/2005/8/layout/list1"/>
    <dgm:cxn modelId="{3E7A8231-5248-409D-9159-04C7BA2F3905}" type="presParOf" srcId="{36404185-BF98-420D-938D-A2DD4712E3E3}" destId="{EB739051-7EC0-4485-AEE7-4E3AB89BB9FE}" srcOrd="4" destOrd="0" presId="urn:microsoft.com/office/officeart/2005/8/layout/list1"/>
    <dgm:cxn modelId="{5254F10A-7E2C-403C-804A-8563AC6ABBBB}" type="presParOf" srcId="{EB739051-7EC0-4485-AEE7-4E3AB89BB9FE}" destId="{05E88269-7D14-4E0F-A432-3219913040EE}" srcOrd="0" destOrd="0" presId="urn:microsoft.com/office/officeart/2005/8/layout/list1"/>
    <dgm:cxn modelId="{5451724F-B948-40F9-A1CF-595331074207}" type="presParOf" srcId="{EB739051-7EC0-4485-AEE7-4E3AB89BB9FE}" destId="{501C1636-1FCB-4F81-87CB-A14E5205B3EE}" srcOrd="1" destOrd="0" presId="urn:microsoft.com/office/officeart/2005/8/layout/list1"/>
    <dgm:cxn modelId="{439C1C2D-26CB-41C6-A850-B116FEB5BA98}" type="presParOf" srcId="{36404185-BF98-420D-938D-A2DD4712E3E3}" destId="{D60D455F-9B97-41AE-87CA-23C10DEE38D4}" srcOrd="5" destOrd="0" presId="urn:microsoft.com/office/officeart/2005/8/layout/list1"/>
    <dgm:cxn modelId="{B5451AC5-B32A-4814-B273-68435318E072}" type="presParOf" srcId="{36404185-BF98-420D-938D-A2DD4712E3E3}" destId="{DBB6A96F-4B0B-4D58-9FF6-B60393775785}" srcOrd="6" destOrd="0" presId="urn:microsoft.com/office/officeart/2005/8/layout/list1"/>
    <dgm:cxn modelId="{D72FAAC5-3571-4A19-AD07-EFC81031DC63}" type="presParOf" srcId="{36404185-BF98-420D-938D-A2DD4712E3E3}" destId="{FF8D58C9-BCE6-4A48-927D-07BE534C70D7}" srcOrd="7" destOrd="0" presId="urn:microsoft.com/office/officeart/2005/8/layout/list1"/>
    <dgm:cxn modelId="{5918055B-9BF6-46D7-8560-DD06F5333878}" type="presParOf" srcId="{36404185-BF98-420D-938D-A2DD4712E3E3}" destId="{4B8AEF0F-D101-437F-A1F6-4343A55B1FE9}" srcOrd="8" destOrd="0" presId="urn:microsoft.com/office/officeart/2005/8/layout/list1"/>
    <dgm:cxn modelId="{F0DE7905-3F2B-493E-90F5-CD0B86A58F3D}" type="presParOf" srcId="{4B8AEF0F-D101-437F-A1F6-4343A55B1FE9}" destId="{0E81E7AC-D998-4E2E-9797-E00844BD4734}" srcOrd="0" destOrd="0" presId="urn:microsoft.com/office/officeart/2005/8/layout/list1"/>
    <dgm:cxn modelId="{778C19EA-5CBB-4C94-9693-37432F0A9559}" type="presParOf" srcId="{4B8AEF0F-D101-437F-A1F6-4343A55B1FE9}" destId="{CEC411D3-560B-4EB7-92CB-337D51360BCE}" srcOrd="1" destOrd="0" presId="urn:microsoft.com/office/officeart/2005/8/layout/list1"/>
    <dgm:cxn modelId="{D262E804-E15A-4731-81FF-5E4DF750227A}" type="presParOf" srcId="{36404185-BF98-420D-938D-A2DD4712E3E3}" destId="{B9B7DD27-6FA5-4826-ACD0-93FD0B403EEF}" srcOrd="9" destOrd="0" presId="urn:microsoft.com/office/officeart/2005/8/layout/list1"/>
    <dgm:cxn modelId="{96AB286F-1A60-4E0E-8F6E-D31EB91D0454}" type="presParOf" srcId="{36404185-BF98-420D-938D-A2DD4712E3E3}" destId="{55C4D3C0-A2AE-4EF8-B941-D86CB95C6DB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DA7FD-BEB5-40D0-B2E6-5DC645485C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F85E32D-9FD5-4E35-A0E7-03D64E0B2FD0}">
      <dgm:prSet phldrT="[텍스트]"/>
      <dgm:spPr/>
      <dgm:t>
        <a:bodyPr/>
        <a:lstStyle/>
        <a:p>
          <a:pPr latinLnBrk="1"/>
          <a:r>
            <a:rPr lang="ko-KR" altLang="en-US" b="1" dirty="0" smtClean="0">
              <a:hlinkClick xmlns:r="http://schemas.openxmlformats.org/officeDocument/2006/relationships" r:id="rId1"/>
            </a:rPr>
            <a:t>대한민국 구석구석</a:t>
          </a:r>
          <a:r>
            <a:rPr lang="ko-KR" altLang="en-US" b="1" dirty="0" smtClean="0"/>
            <a:t> 홈페이지를 참고하여 독립적인 홈페이지 구축</a:t>
          </a:r>
          <a:endParaRPr lang="ko-KR" altLang="en-US" dirty="0"/>
        </a:p>
      </dgm:t>
    </dgm:pt>
    <dgm:pt modelId="{D444BCB0-1D6A-40F3-AD7D-50E9769BCA79}" type="parTrans" cxnId="{525C5D0E-404B-4FE5-8CA8-42D222C663A9}">
      <dgm:prSet/>
      <dgm:spPr/>
      <dgm:t>
        <a:bodyPr/>
        <a:lstStyle/>
        <a:p>
          <a:pPr latinLnBrk="1"/>
          <a:endParaRPr lang="ko-KR" altLang="en-US"/>
        </a:p>
      </dgm:t>
    </dgm:pt>
    <dgm:pt modelId="{8B296FC4-6602-40C4-B70C-C8B3680F3186}" type="sibTrans" cxnId="{525C5D0E-404B-4FE5-8CA8-42D222C663A9}">
      <dgm:prSet/>
      <dgm:spPr/>
      <dgm:t>
        <a:bodyPr/>
        <a:lstStyle/>
        <a:p>
          <a:pPr latinLnBrk="1"/>
          <a:endParaRPr lang="ko-KR" altLang="en-US"/>
        </a:p>
      </dgm:t>
    </dgm:pt>
    <dgm:pt modelId="{3C06D130-A858-4BD4-8C91-4F12BD9096E8}">
      <dgm:prSet phldrT="[텍스트]"/>
      <dgm:spPr/>
      <dgm:t>
        <a:bodyPr/>
        <a:lstStyle/>
        <a:p>
          <a:pPr latinLnBrk="1"/>
          <a:r>
            <a:rPr lang="ko-KR" altLang="en-US" b="1" dirty="0" smtClean="0"/>
            <a:t>전국 지역축제 정보 통합 제공</a:t>
          </a:r>
          <a:endParaRPr lang="ko-KR" altLang="en-US" dirty="0"/>
        </a:p>
      </dgm:t>
    </dgm:pt>
    <dgm:pt modelId="{8E9F7B39-CA28-46DB-BDB7-F2B86E58521E}" type="parTrans" cxnId="{10ED14FB-043E-436F-8898-6039C40727AF}">
      <dgm:prSet/>
      <dgm:spPr/>
      <dgm:t>
        <a:bodyPr/>
        <a:lstStyle/>
        <a:p>
          <a:pPr latinLnBrk="1"/>
          <a:endParaRPr lang="ko-KR" altLang="en-US"/>
        </a:p>
      </dgm:t>
    </dgm:pt>
    <dgm:pt modelId="{09688F55-5085-4948-8023-7BECB0F31974}" type="sibTrans" cxnId="{10ED14FB-043E-436F-8898-6039C40727AF}">
      <dgm:prSet/>
      <dgm:spPr/>
      <dgm:t>
        <a:bodyPr/>
        <a:lstStyle/>
        <a:p>
          <a:pPr latinLnBrk="1"/>
          <a:endParaRPr lang="ko-KR" altLang="en-US"/>
        </a:p>
      </dgm:t>
    </dgm:pt>
    <dgm:pt modelId="{1956B7C9-42B3-460F-A46D-EE5784BB0313}">
      <dgm:prSet phldrT="[텍스트]"/>
      <dgm:spPr/>
      <dgm:t>
        <a:bodyPr/>
        <a:lstStyle/>
        <a:p>
          <a:pPr latinLnBrk="1"/>
          <a:r>
            <a:rPr lang="ko-KR" altLang="en-US" dirty="0" smtClean="0"/>
            <a:t>서비스 경험</a:t>
          </a:r>
          <a:r>
            <a:rPr lang="en-US" altLang="ko-KR" dirty="0" smtClean="0"/>
            <a:t>(UX/UI) </a:t>
          </a:r>
          <a:r>
            <a:rPr lang="ko-KR" altLang="en-US" dirty="0" smtClean="0"/>
            <a:t>개선</a:t>
          </a:r>
          <a:endParaRPr lang="ko-KR" altLang="en-US" dirty="0"/>
        </a:p>
      </dgm:t>
    </dgm:pt>
    <dgm:pt modelId="{4A81EF7A-2F6A-4B54-8D57-B6D1CBAC5FDE}" type="parTrans" cxnId="{028E5067-1F5D-42EE-AAE7-3839EBD438CE}">
      <dgm:prSet/>
      <dgm:spPr/>
      <dgm:t>
        <a:bodyPr/>
        <a:lstStyle/>
        <a:p>
          <a:pPr latinLnBrk="1"/>
          <a:endParaRPr lang="ko-KR" altLang="en-US"/>
        </a:p>
      </dgm:t>
    </dgm:pt>
    <dgm:pt modelId="{9B29286A-C705-4B04-868F-2A1F58F4809B}" type="sibTrans" cxnId="{028E5067-1F5D-42EE-AAE7-3839EBD438CE}">
      <dgm:prSet/>
      <dgm:spPr/>
      <dgm:t>
        <a:bodyPr/>
        <a:lstStyle/>
        <a:p>
          <a:pPr latinLnBrk="1"/>
          <a:endParaRPr lang="ko-KR" altLang="en-US"/>
        </a:p>
      </dgm:t>
    </dgm:pt>
    <dgm:pt modelId="{2F92906F-172F-4387-85C2-57E1A03C75A5}">
      <dgm:prSet phldrT="[텍스트]"/>
      <dgm:spPr/>
      <dgm:t>
        <a:bodyPr/>
        <a:lstStyle/>
        <a:p>
          <a:pPr latinLnBrk="1"/>
          <a:r>
            <a:rPr lang="ko-KR" altLang="en-US" b="1" dirty="0" smtClean="0"/>
            <a:t>사용자 이용 편의성 제고</a:t>
          </a:r>
          <a:endParaRPr lang="ko-KR" altLang="en-US" dirty="0"/>
        </a:p>
      </dgm:t>
    </dgm:pt>
    <dgm:pt modelId="{4A6EB80E-58C8-4A1E-BC9D-839C47EB081F}" type="parTrans" cxnId="{C0E58C5B-E1BF-44BC-8747-28F6C5CDFA95}">
      <dgm:prSet/>
      <dgm:spPr/>
      <dgm:t>
        <a:bodyPr/>
        <a:lstStyle/>
        <a:p>
          <a:pPr latinLnBrk="1"/>
          <a:endParaRPr lang="ko-KR" altLang="en-US"/>
        </a:p>
      </dgm:t>
    </dgm:pt>
    <dgm:pt modelId="{A4FB8619-7529-430C-BA9B-7DE882203426}" type="sibTrans" cxnId="{C0E58C5B-E1BF-44BC-8747-28F6C5CDFA95}">
      <dgm:prSet/>
      <dgm:spPr/>
      <dgm:t>
        <a:bodyPr/>
        <a:lstStyle/>
        <a:p>
          <a:pPr latinLnBrk="1"/>
          <a:endParaRPr lang="ko-KR" altLang="en-US"/>
        </a:p>
      </dgm:t>
    </dgm:pt>
    <dgm:pt modelId="{4AF0142C-A303-4109-8C3B-3FB83F14BB75}" type="pres">
      <dgm:prSet presAssocID="{779DA7FD-BEB5-40D0-B2E6-5DC645485C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C8EF97-2BD9-43FA-8DE3-55F0E51EEF72}" type="pres">
      <dgm:prSet presAssocID="{BF85E32D-9FD5-4E35-A0E7-03D64E0B2FD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EE6331-B416-48DE-8FF6-06C143A5532E}" type="pres">
      <dgm:prSet presAssocID="{BF85E32D-9FD5-4E35-A0E7-03D64E0B2FD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2D46F-6EC0-4AD2-8D67-5E8CC30844A1}" type="pres">
      <dgm:prSet presAssocID="{1956B7C9-42B3-460F-A46D-EE5784BB031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C922D7-5D03-4B10-9F0E-E75F62AB91D2}" type="pres">
      <dgm:prSet presAssocID="{1956B7C9-42B3-460F-A46D-EE5784BB031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5C5D0E-404B-4FE5-8CA8-42D222C663A9}" srcId="{779DA7FD-BEB5-40D0-B2E6-5DC645485C5E}" destId="{BF85E32D-9FD5-4E35-A0E7-03D64E0B2FD0}" srcOrd="0" destOrd="0" parTransId="{D444BCB0-1D6A-40F3-AD7D-50E9769BCA79}" sibTransId="{8B296FC4-6602-40C4-B70C-C8B3680F3186}"/>
    <dgm:cxn modelId="{04265017-9174-4318-B1C1-3B25461C6DEE}" type="presOf" srcId="{779DA7FD-BEB5-40D0-B2E6-5DC645485C5E}" destId="{4AF0142C-A303-4109-8C3B-3FB83F14BB75}" srcOrd="0" destOrd="0" presId="urn:microsoft.com/office/officeart/2005/8/layout/vList2"/>
    <dgm:cxn modelId="{10ED14FB-043E-436F-8898-6039C40727AF}" srcId="{BF85E32D-9FD5-4E35-A0E7-03D64E0B2FD0}" destId="{3C06D130-A858-4BD4-8C91-4F12BD9096E8}" srcOrd="0" destOrd="0" parTransId="{8E9F7B39-CA28-46DB-BDB7-F2B86E58521E}" sibTransId="{09688F55-5085-4948-8023-7BECB0F31974}"/>
    <dgm:cxn modelId="{9B2E5343-06AB-40CE-9056-C5B4F3EB346F}" type="presOf" srcId="{2F92906F-172F-4387-85C2-57E1A03C75A5}" destId="{41C922D7-5D03-4B10-9F0E-E75F62AB91D2}" srcOrd="0" destOrd="0" presId="urn:microsoft.com/office/officeart/2005/8/layout/vList2"/>
    <dgm:cxn modelId="{028E5067-1F5D-42EE-AAE7-3839EBD438CE}" srcId="{779DA7FD-BEB5-40D0-B2E6-5DC645485C5E}" destId="{1956B7C9-42B3-460F-A46D-EE5784BB0313}" srcOrd="1" destOrd="0" parTransId="{4A81EF7A-2F6A-4B54-8D57-B6D1CBAC5FDE}" sibTransId="{9B29286A-C705-4B04-868F-2A1F58F4809B}"/>
    <dgm:cxn modelId="{3E26FE8E-F55C-4100-8336-375F10D05CAE}" type="presOf" srcId="{BF85E32D-9FD5-4E35-A0E7-03D64E0B2FD0}" destId="{FEC8EF97-2BD9-43FA-8DE3-55F0E51EEF72}" srcOrd="0" destOrd="0" presId="urn:microsoft.com/office/officeart/2005/8/layout/vList2"/>
    <dgm:cxn modelId="{6E4F76D0-F630-4B74-9415-A2516B221AB3}" type="presOf" srcId="{3C06D130-A858-4BD4-8C91-4F12BD9096E8}" destId="{3EEE6331-B416-48DE-8FF6-06C143A5532E}" srcOrd="0" destOrd="0" presId="urn:microsoft.com/office/officeart/2005/8/layout/vList2"/>
    <dgm:cxn modelId="{C0E58C5B-E1BF-44BC-8747-28F6C5CDFA95}" srcId="{1956B7C9-42B3-460F-A46D-EE5784BB0313}" destId="{2F92906F-172F-4387-85C2-57E1A03C75A5}" srcOrd="0" destOrd="0" parTransId="{4A6EB80E-58C8-4A1E-BC9D-839C47EB081F}" sibTransId="{A4FB8619-7529-430C-BA9B-7DE882203426}"/>
    <dgm:cxn modelId="{F976A123-452F-4350-944C-638929F139AC}" type="presOf" srcId="{1956B7C9-42B3-460F-A46D-EE5784BB0313}" destId="{B112D46F-6EC0-4AD2-8D67-5E8CC30844A1}" srcOrd="0" destOrd="0" presId="urn:microsoft.com/office/officeart/2005/8/layout/vList2"/>
    <dgm:cxn modelId="{6E57F641-8E89-4121-81F9-4BB04BA331ED}" type="presParOf" srcId="{4AF0142C-A303-4109-8C3B-3FB83F14BB75}" destId="{FEC8EF97-2BD9-43FA-8DE3-55F0E51EEF72}" srcOrd="0" destOrd="0" presId="urn:microsoft.com/office/officeart/2005/8/layout/vList2"/>
    <dgm:cxn modelId="{B0558A10-C02C-45D0-9621-19ABC9D9E3BC}" type="presParOf" srcId="{4AF0142C-A303-4109-8C3B-3FB83F14BB75}" destId="{3EEE6331-B416-48DE-8FF6-06C143A5532E}" srcOrd="1" destOrd="0" presId="urn:microsoft.com/office/officeart/2005/8/layout/vList2"/>
    <dgm:cxn modelId="{8B4FBE57-2423-42AD-80BD-1F5A099083A9}" type="presParOf" srcId="{4AF0142C-A303-4109-8C3B-3FB83F14BB75}" destId="{B112D46F-6EC0-4AD2-8D67-5E8CC30844A1}" srcOrd="2" destOrd="0" presId="urn:microsoft.com/office/officeart/2005/8/layout/vList2"/>
    <dgm:cxn modelId="{CF28209B-FCED-4A2E-889E-CE728151A75E}" type="presParOf" srcId="{4AF0142C-A303-4109-8C3B-3FB83F14BB75}" destId="{41C922D7-5D03-4B10-9F0E-E75F62AB91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02715-48DE-45E5-A6E1-2AF9CB825985}">
      <dsp:nvSpPr>
        <dsp:cNvPr id="0" name=""/>
        <dsp:cNvSpPr/>
      </dsp:nvSpPr>
      <dsp:spPr>
        <a:xfrm>
          <a:off x="0" y="812904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B2EF8-6957-4DB7-B382-453F6071448C}">
      <dsp:nvSpPr>
        <dsp:cNvPr id="0" name=""/>
        <dsp:cNvSpPr/>
      </dsp:nvSpPr>
      <dsp:spPr>
        <a:xfrm>
          <a:off x="278019" y="102998"/>
          <a:ext cx="5131150" cy="8722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이원화되어 운영되고 있는 </a:t>
          </a:r>
          <a:r>
            <a:rPr lang="ko-KR" altLang="en-US" sz="1100" b="1" kern="1200" dirty="0" smtClean="0"/>
            <a:t>일반 지역축제 및 문화관광축제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페이지 통합</a:t>
          </a:r>
          <a:r>
            <a:rPr lang="ko-KR" altLang="en-US" sz="1100" kern="1200" dirty="0" smtClean="0"/>
            <a:t> 운영 필요</a:t>
          </a:r>
          <a:endParaRPr lang="ko-KR" altLang="en-US" sz="1100" kern="1200" dirty="0"/>
        </a:p>
      </dsp:txBody>
      <dsp:txXfrm>
        <a:off x="320600" y="145579"/>
        <a:ext cx="5045988" cy="787104"/>
      </dsp:txXfrm>
    </dsp:sp>
    <dsp:sp modelId="{DBB6A96F-4B0B-4D58-9FF6-B60393775785}">
      <dsp:nvSpPr>
        <dsp:cNvPr id="0" name=""/>
        <dsp:cNvSpPr/>
      </dsp:nvSpPr>
      <dsp:spPr>
        <a:xfrm>
          <a:off x="0" y="1834566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C1636-1FCB-4F81-87CB-A14E5205B3EE}">
      <dsp:nvSpPr>
        <dsp:cNvPr id="0" name=""/>
        <dsp:cNvSpPr/>
      </dsp:nvSpPr>
      <dsp:spPr>
        <a:xfrm>
          <a:off x="278019" y="1149504"/>
          <a:ext cx="5121653" cy="8474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시각적 도구를 통한 직관적 정보전달</a:t>
          </a:r>
          <a:endParaRPr lang="ko-KR" altLang="en-US" sz="1100" kern="1200" dirty="0"/>
        </a:p>
      </dsp:txBody>
      <dsp:txXfrm>
        <a:off x="319387" y="1190872"/>
        <a:ext cx="5038917" cy="764685"/>
      </dsp:txXfrm>
    </dsp:sp>
    <dsp:sp modelId="{55C4D3C0-A2AE-4EF8-B941-D86CB95C6DB1}">
      <dsp:nvSpPr>
        <dsp:cNvPr id="0" name=""/>
        <dsp:cNvSpPr/>
      </dsp:nvSpPr>
      <dsp:spPr>
        <a:xfrm>
          <a:off x="0" y="3051430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411D3-560B-4EB7-92CB-337D51360BCE}">
      <dsp:nvSpPr>
        <dsp:cNvPr id="0" name=""/>
        <dsp:cNvSpPr/>
      </dsp:nvSpPr>
      <dsp:spPr>
        <a:xfrm>
          <a:off x="278019" y="2171166"/>
          <a:ext cx="5114958" cy="1042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최신 축제 정보 제공</a:t>
          </a:r>
          <a:r>
            <a:rPr lang="ko-KR" altLang="en-US" sz="1100" kern="1200" dirty="0" smtClean="0"/>
            <a:t>을 통한 축제 정보 </a:t>
          </a:r>
          <a:r>
            <a:rPr lang="ko-KR" altLang="en-US" sz="1100" b="1" kern="1200" dirty="0" smtClean="0"/>
            <a:t>서비스 경험 개선 및 고객 유입 확대</a:t>
          </a:r>
          <a:endParaRPr lang="ko-KR" altLang="en-US" sz="1100" kern="1200" dirty="0"/>
        </a:p>
      </dsp:txBody>
      <dsp:txXfrm>
        <a:off x="328916" y="2222063"/>
        <a:ext cx="5013164" cy="940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8EF97-2BD9-43FA-8DE3-55F0E51EEF72}">
      <dsp:nvSpPr>
        <dsp:cNvPr id="0" name=""/>
        <dsp:cNvSpPr/>
      </dsp:nvSpPr>
      <dsp:spPr>
        <a:xfrm>
          <a:off x="0" y="182251"/>
          <a:ext cx="4676371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b="1" kern="1200" dirty="0" smtClean="0">
              <a:hlinkClick xmlns:r="http://schemas.openxmlformats.org/officeDocument/2006/relationships" r:id="rId1"/>
            </a:rPr>
            <a:t>대한민국 구석구석</a:t>
          </a:r>
          <a:r>
            <a:rPr lang="ko-KR" altLang="en-US" sz="2300" b="1" kern="1200" dirty="0" smtClean="0"/>
            <a:t> 홈페이지를 참고하여 독립적인 홈페이지 구축</a:t>
          </a:r>
          <a:endParaRPr lang="ko-KR" altLang="en-US" sz="2300" kern="1200" dirty="0"/>
        </a:p>
      </dsp:txBody>
      <dsp:txXfrm>
        <a:off x="59114" y="241365"/>
        <a:ext cx="4558143" cy="1092721"/>
      </dsp:txXfrm>
    </dsp:sp>
    <dsp:sp modelId="{3EEE6331-B416-48DE-8FF6-06C143A5532E}">
      <dsp:nvSpPr>
        <dsp:cNvPr id="0" name=""/>
        <dsp:cNvSpPr/>
      </dsp:nvSpPr>
      <dsp:spPr>
        <a:xfrm>
          <a:off x="0" y="1393201"/>
          <a:ext cx="4676371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7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b="1" kern="1200" dirty="0" smtClean="0"/>
            <a:t>전국 지역축제 정보 통합 제공</a:t>
          </a:r>
          <a:endParaRPr lang="ko-KR" altLang="en-US" sz="1800" kern="1200" dirty="0"/>
        </a:p>
      </dsp:txBody>
      <dsp:txXfrm>
        <a:off x="0" y="1393201"/>
        <a:ext cx="4676371" cy="416587"/>
      </dsp:txXfrm>
    </dsp:sp>
    <dsp:sp modelId="{B112D46F-6EC0-4AD2-8D67-5E8CC30844A1}">
      <dsp:nvSpPr>
        <dsp:cNvPr id="0" name=""/>
        <dsp:cNvSpPr/>
      </dsp:nvSpPr>
      <dsp:spPr>
        <a:xfrm>
          <a:off x="0" y="1809789"/>
          <a:ext cx="4676371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서비스 경험</a:t>
          </a:r>
          <a:r>
            <a:rPr lang="en-US" altLang="ko-KR" sz="2300" kern="1200" dirty="0" smtClean="0"/>
            <a:t>(UX/UI) </a:t>
          </a:r>
          <a:r>
            <a:rPr lang="ko-KR" altLang="en-US" sz="2300" kern="1200" dirty="0" smtClean="0"/>
            <a:t>개선</a:t>
          </a:r>
          <a:endParaRPr lang="ko-KR" altLang="en-US" sz="2300" kern="1200" dirty="0"/>
        </a:p>
      </dsp:txBody>
      <dsp:txXfrm>
        <a:off x="59114" y="1868903"/>
        <a:ext cx="4558143" cy="1092721"/>
      </dsp:txXfrm>
    </dsp:sp>
    <dsp:sp modelId="{41C922D7-5D03-4B10-9F0E-E75F62AB91D2}">
      <dsp:nvSpPr>
        <dsp:cNvPr id="0" name=""/>
        <dsp:cNvSpPr/>
      </dsp:nvSpPr>
      <dsp:spPr>
        <a:xfrm>
          <a:off x="0" y="3020738"/>
          <a:ext cx="4676371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7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b="1" kern="1200" dirty="0" smtClean="0"/>
            <a:t>사용자 이용 편의성 제고</a:t>
          </a:r>
          <a:endParaRPr lang="ko-KR" altLang="en-US" sz="1800" kern="1200" dirty="0"/>
        </a:p>
      </dsp:txBody>
      <dsp:txXfrm>
        <a:off x="0" y="3020738"/>
        <a:ext cx="4676371" cy="41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05889-D4B6-4986-B1C2-944CDC12534D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89B1F-1EB7-4F7F-8DCC-3ADE63756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6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6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4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2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0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8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6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4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29f57e96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29f57e96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0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89B1F-1EB7-4F7F-8DCC-3ADE637562A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48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7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0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9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0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78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61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262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4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8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16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55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6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84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51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364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16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9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44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079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0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122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24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161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335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979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091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45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669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881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dab33caf8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dab33caf8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81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30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44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966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6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52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15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2689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9848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8380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0597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90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339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556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721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2897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3188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0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0121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4112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349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2747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687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28751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84954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0339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5078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3082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295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6072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2222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236" name="Google Shape;236;p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0">
            <a:off x="-1636539" y="5047791"/>
            <a:ext cx="4313277" cy="4298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9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241" name="Google Shape;241;p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4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996900" y="2298167"/>
            <a:ext cx="6044800" cy="9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996900" y="3232200"/>
            <a:ext cx="6044800" cy="1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828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91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765588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9334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8276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35710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6005383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525994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132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20577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6348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6268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0855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7217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8758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27799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1229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5205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5560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023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161612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2523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580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7968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6768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1797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3278273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4955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2527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54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70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712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496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581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190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880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165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64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650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997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880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008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979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818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70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7584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619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112340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1297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029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805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128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484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410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712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1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59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631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9360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912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3485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6693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7562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511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978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64529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381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929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707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06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59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5256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9281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0298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437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12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0743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77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9028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2126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5818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988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489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372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4349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72374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0003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7303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30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5928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451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57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632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1564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653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986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642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2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96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7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444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665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6508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783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313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6647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173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099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1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620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1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659605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8132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67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9993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280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221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442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473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640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785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76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575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24728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125B-087C-48BE-80A1-CB45DF6221B3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1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55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46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181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62.png"/><Relationship Id="rId5" Type="http://schemas.openxmlformats.org/officeDocument/2006/relationships/image" Target="../media/image45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1LF7v2uHAEM?si=QdMTbC0z1272ggaQ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5.jpe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png"/><Relationship Id="rId11" Type="http://schemas.openxmlformats.org/officeDocument/2006/relationships/image" Target="../media/image35.jpe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1.png"/><Relationship Id="rId9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4.png"/><Relationship Id="rId5" Type="http://schemas.microsoft.com/office/2007/relationships/hdphoto" Target="../media/hdphoto1.wdp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5" Type="http://schemas.microsoft.com/office/2007/relationships/hdphoto" Target="../media/hdphoto2.wdp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jp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0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 smtClean="0">
                <a:solidFill>
                  <a:schemeClr val="lt1"/>
                </a:solidFill>
              </a:rPr>
              <a:t>Viva la Fiesta!!</a:t>
            </a:r>
            <a:r>
              <a:rPr lang="en-US" b="1" dirty="0">
                <a:solidFill>
                  <a:schemeClr val="lt1"/>
                </a:solidFill>
              </a:rPr>
              <a:t/>
            </a:r>
            <a:br>
              <a:rPr lang="en-US" b="1" dirty="0">
                <a:solidFill>
                  <a:schemeClr val="lt1"/>
                </a:solidFill>
              </a:rPr>
            </a:br>
            <a:endParaRPr b="1" dirty="0"/>
          </a:p>
        </p:txBody>
      </p:sp>
      <p:sp>
        <p:nvSpPr>
          <p:cNvPr id="1274" name="Google Shape;1274;p40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dirty="0" smtClean="0"/>
              <a:t>축제 정보제공 홈페이지 프로젝트</a:t>
            </a:r>
            <a:endParaRPr dirty="0"/>
          </a:p>
        </p:txBody>
      </p:sp>
      <p:grpSp>
        <p:nvGrpSpPr>
          <p:cNvPr id="1275" name="Google Shape;1275;p40"/>
          <p:cNvGrpSpPr/>
          <p:nvPr/>
        </p:nvGrpSpPr>
        <p:grpSpPr>
          <a:xfrm>
            <a:off x="100542" y="2598933"/>
            <a:ext cx="2469151" cy="4842828"/>
            <a:chOff x="75406" y="1949199"/>
            <a:chExt cx="1851863" cy="3632121"/>
          </a:xfrm>
        </p:grpSpPr>
        <p:sp>
          <p:nvSpPr>
            <p:cNvPr id="1276" name="Google Shape;1276;p40"/>
            <p:cNvSpPr/>
            <p:nvPr/>
          </p:nvSpPr>
          <p:spPr>
            <a:xfrm rot="422788">
              <a:off x="283580" y="2024099"/>
              <a:ext cx="1435514" cy="3482323"/>
            </a:xfrm>
            <a:custGeom>
              <a:avLst/>
              <a:gdLst/>
              <a:ahLst/>
              <a:cxnLst/>
              <a:rect l="l" t="t" r="r" b="b"/>
              <a:pathLst>
                <a:path w="13059" h="31679" extrusionOk="0">
                  <a:moveTo>
                    <a:pt x="2397" y="1"/>
                  </a:moveTo>
                  <a:cubicBezTo>
                    <a:pt x="2339" y="1"/>
                    <a:pt x="2333" y="77"/>
                    <a:pt x="2430" y="164"/>
                  </a:cubicBezTo>
                  <a:lnTo>
                    <a:pt x="9783" y="6756"/>
                  </a:lnTo>
                  <a:cubicBezTo>
                    <a:pt x="10058" y="7009"/>
                    <a:pt x="10338" y="7258"/>
                    <a:pt x="10612" y="7506"/>
                  </a:cubicBezTo>
                  <a:cubicBezTo>
                    <a:pt x="10554" y="7585"/>
                    <a:pt x="10502" y="7670"/>
                    <a:pt x="10459" y="7760"/>
                  </a:cubicBezTo>
                  <a:cubicBezTo>
                    <a:pt x="10401" y="7918"/>
                    <a:pt x="10475" y="8124"/>
                    <a:pt x="10554" y="8272"/>
                  </a:cubicBezTo>
                  <a:cubicBezTo>
                    <a:pt x="10634" y="8415"/>
                    <a:pt x="10734" y="8536"/>
                    <a:pt x="10734" y="8536"/>
                  </a:cubicBezTo>
                  <a:lnTo>
                    <a:pt x="10591" y="11183"/>
                  </a:lnTo>
                  <a:lnTo>
                    <a:pt x="9709" y="11135"/>
                  </a:lnTo>
                  <a:lnTo>
                    <a:pt x="8103" y="11283"/>
                  </a:lnTo>
                  <a:cubicBezTo>
                    <a:pt x="7517" y="11067"/>
                    <a:pt x="6900" y="10971"/>
                    <a:pt x="6293" y="10971"/>
                  </a:cubicBezTo>
                  <a:cubicBezTo>
                    <a:pt x="6277" y="10971"/>
                    <a:pt x="6260" y="10971"/>
                    <a:pt x="6244" y="10971"/>
                  </a:cubicBezTo>
                  <a:cubicBezTo>
                    <a:pt x="6218" y="10876"/>
                    <a:pt x="6196" y="10786"/>
                    <a:pt x="6175" y="10691"/>
                  </a:cubicBezTo>
                  <a:cubicBezTo>
                    <a:pt x="6149" y="10580"/>
                    <a:pt x="6128" y="10469"/>
                    <a:pt x="6112" y="10364"/>
                  </a:cubicBezTo>
                  <a:cubicBezTo>
                    <a:pt x="6138" y="10359"/>
                    <a:pt x="6165" y="10359"/>
                    <a:pt x="6191" y="10348"/>
                  </a:cubicBezTo>
                  <a:cubicBezTo>
                    <a:pt x="6202" y="10348"/>
                    <a:pt x="6218" y="10348"/>
                    <a:pt x="6228" y="10343"/>
                  </a:cubicBezTo>
                  <a:cubicBezTo>
                    <a:pt x="6244" y="10343"/>
                    <a:pt x="6254" y="10337"/>
                    <a:pt x="6276" y="10337"/>
                  </a:cubicBezTo>
                  <a:cubicBezTo>
                    <a:pt x="6302" y="10332"/>
                    <a:pt x="6328" y="10332"/>
                    <a:pt x="6355" y="10322"/>
                  </a:cubicBezTo>
                  <a:cubicBezTo>
                    <a:pt x="6381" y="10316"/>
                    <a:pt x="6408" y="10311"/>
                    <a:pt x="6429" y="10306"/>
                  </a:cubicBezTo>
                  <a:cubicBezTo>
                    <a:pt x="6445" y="10295"/>
                    <a:pt x="6460" y="10290"/>
                    <a:pt x="6482" y="10285"/>
                  </a:cubicBezTo>
                  <a:cubicBezTo>
                    <a:pt x="6587" y="10237"/>
                    <a:pt x="6703" y="9973"/>
                    <a:pt x="6577" y="9624"/>
                  </a:cubicBezTo>
                  <a:cubicBezTo>
                    <a:pt x="6487" y="9365"/>
                    <a:pt x="6429" y="9249"/>
                    <a:pt x="6334" y="9070"/>
                  </a:cubicBezTo>
                  <a:cubicBezTo>
                    <a:pt x="6339" y="9054"/>
                    <a:pt x="6339" y="9048"/>
                    <a:pt x="6350" y="9038"/>
                  </a:cubicBezTo>
                  <a:cubicBezTo>
                    <a:pt x="6580" y="8470"/>
                    <a:pt x="6160" y="7690"/>
                    <a:pt x="5699" y="7690"/>
                  </a:cubicBezTo>
                  <a:cubicBezTo>
                    <a:pt x="5547" y="7690"/>
                    <a:pt x="5390" y="7776"/>
                    <a:pt x="5251" y="7981"/>
                  </a:cubicBezTo>
                  <a:cubicBezTo>
                    <a:pt x="5177" y="8092"/>
                    <a:pt x="4527" y="8420"/>
                    <a:pt x="4422" y="8996"/>
                  </a:cubicBezTo>
                  <a:cubicBezTo>
                    <a:pt x="4316" y="9556"/>
                    <a:pt x="4923" y="10057"/>
                    <a:pt x="5325" y="10100"/>
                  </a:cubicBezTo>
                  <a:lnTo>
                    <a:pt x="5335" y="10100"/>
                  </a:lnTo>
                  <a:cubicBezTo>
                    <a:pt x="5362" y="10401"/>
                    <a:pt x="5372" y="10718"/>
                    <a:pt x="5351" y="11050"/>
                  </a:cubicBezTo>
                  <a:cubicBezTo>
                    <a:pt x="4554" y="11188"/>
                    <a:pt x="3777" y="11505"/>
                    <a:pt x="3101" y="11985"/>
                  </a:cubicBezTo>
                  <a:lnTo>
                    <a:pt x="1490" y="13053"/>
                  </a:lnTo>
                  <a:lnTo>
                    <a:pt x="317" y="13771"/>
                  </a:lnTo>
                  <a:cubicBezTo>
                    <a:pt x="69" y="13924"/>
                    <a:pt x="0" y="14252"/>
                    <a:pt x="169" y="14495"/>
                  </a:cubicBezTo>
                  <a:lnTo>
                    <a:pt x="1928" y="17094"/>
                  </a:lnTo>
                  <a:lnTo>
                    <a:pt x="2044" y="17543"/>
                  </a:lnTo>
                  <a:lnTo>
                    <a:pt x="2076" y="17965"/>
                  </a:lnTo>
                  <a:cubicBezTo>
                    <a:pt x="2081" y="18044"/>
                    <a:pt x="2140" y="18113"/>
                    <a:pt x="2219" y="18134"/>
                  </a:cubicBezTo>
                  <a:lnTo>
                    <a:pt x="2668" y="18261"/>
                  </a:lnTo>
                  <a:cubicBezTo>
                    <a:pt x="2686" y="18266"/>
                    <a:pt x="2704" y="18268"/>
                    <a:pt x="2722" y="18268"/>
                  </a:cubicBezTo>
                  <a:cubicBezTo>
                    <a:pt x="2818" y="18268"/>
                    <a:pt x="2903" y="18200"/>
                    <a:pt x="2916" y="18102"/>
                  </a:cubicBezTo>
                  <a:lnTo>
                    <a:pt x="2985" y="17664"/>
                  </a:lnTo>
                  <a:cubicBezTo>
                    <a:pt x="3006" y="17527"/>
                    <a:pt x="2958" y="17395"/>
                    <a:pt x="2853" y="17305"/>
                  </a:cubicBezTo>
                  <a:lnTo>
                    <a:pt x="2483" y="16977"/>
                  </a:lnTo>
                  <a:lnTo>
                    <a:pt x="1558" y="14495"/>
                  </a:lnTo>
                  <a:lnTo>
                    <a:pt x="2393" y="14194"/>
                  </a:lnTo>
                  <a:lnTo>
                    <a:pt x="3587" y="13697"/>
                  </a:lnTo>
                  <a:cubicBezTo>
                    <a:pt x="3608" y="13803"/>
                    <a:pt x="3629" y="13914"/>
                    <a:pt x="3645" y="14019"/>
                  </a:cubicBezTo>
                  <a:cubicBezTo>
                    <a:pt x="3645" y="14030"/>
                    <a:pt x="3645" y="14040"/>
                    <a:pt x="3656" y="14046"/>
                  </a:cubicBezTo>
                  <a:cubicBezTo>
                    <a:pt x="3666" y="14135"/>
                    <a:pt x="3682" y="14225"/>
                    <a:pt x="3693" y="14310"/>
                  </a:cubicBezTo>
                  <a:lnTo>
                    <a:pt x="3693" y="14331"/>
                  </a:lnTo>
                  <a:cubicBezTo>
                    <a:pt x="3708" y="14426"/>
                    <a:pt x="3714" y="14521"/>
                    <a:pt x="3724" y="14616"/>
                  </a:cubicBezTo>
                  <a:cubicBezTo>
                    <a:pt x="3735" y="14701"/>
                    <a:pt x="3740" y="14796"/>
                    <a:pt x="3745" y="14880"/>
                  </a:cubicBezTo>
                  <a:cubicBezTo>
                    <a:pt x="3745" y="14907"/>
                    <a:pt x="3745" y="14928"/>
                    <a:pt x="3751" y="14954"/>
                  </a:cubicBezTo>
                  <a:cubicBezTo>
                    <a:pt x="3761" y="15018"/>
                    <a:pt x="3761" y="15086"/>
                    <a:pt x="3766" y="15155"/>
                  </a:cubicBezTo>
                  <a:lnTo>
                    <a:pt x="3766" y="15229"/>
                  </a:lnTo>
                  <a:cubicBezTo>
                    <a:pt x="3766" y="15313"/>
                    <a:pt x="3772" y="15408"/>
                    <a:pt x="3772" y="15493"/>
                  </a:cubicBezTo>
                  <a:cubicBezTo>
                    <a:pt x="3777" y="16074"/>
                    <a:pt x="3740" y="16660"/>
                    <a:pt x="3645" y="17236"/>
                  </a:cubicBezTo>
                  <a:cubicBezTo>
                    <a:pt x="3566" y="17743"/>
                    <a:pt x="3450" y="18256"/>
                    <a:pt x="3296" y="18742"/>
                  </a:cubicBezTo>
                  <a:cubicBezTo>
                    <a:pt x="3391" y="18794"/>
                    <a:pt x="3487" y="18847"/>
                    <a:pt x="3587" y="18895"/>
                  </a:cubicBezTo>
                  <a:cubicBezTo>
                    <a:pt x="3576" y="18932"/>
                    <a:pt x="3560" y="18979"/>
                    <a:pt x="3555" y="19022"/>
                  </a:cubicBezTo>
                  <a:cubicBezTo>
                    <a:pt x="3270" y="20062"/>
                    <a:pt x="3766" y="21140"/>
                    <a:pt x="4701" y="21626"/>
                  </a:cubicBezTo>
                  <a:cubicBezTo>
                    <a:pt x="4559" y="22434"/>
                    <a:pt x="4379" y="23237"/>
                    <a:pt x="4168" y="24029"/>
                  </a:cubicBezTo>
                  <a:cubicBezTo>
                    <a:pt x="4147" y="24108"/>
                    <a:pt x="4120" y="24198"/>
                    <a:pt x="4105" y="24278"/>
                  </a:cubicBezTo>
                  <a:cubicBezTo>
                    <a:pt x="4105" y="24283"/>
                    <a:pt x="4105" y="24283"/>
                    <a:pt x="4094" y="24288"/>
                  </a:cubicBezTo>
                  <a:cubicBezTo>
                    <a:pt x="4025" y="24547"/>
                    <a:pt x="2863" y="28752"/>
                    <a:pt x="2784" y="29005"/>
                  </a:cubicBezTo>
                  <a:cubicBezTo>
                    <a:pt x="2821" y="29032"/>
                    <a:pt x="2863" y="29058"/>
                    <a:pt x="2905" y="29084"/>
                  </a:cubicBezTo>
                  <a:lnTo>
                    <a:pt x="2773" y="29639"/>
                  </a:lnTo>
                  <a:lnTo>
                    <a:pt x="2747" y="29618"/>
                  </a:lnTo>
                  <a:lnTo>
                    <a:pt x="2055" y="30812"/>
                  </a:lnTo>
                  <a:lnTo>
                    <a:pt x="2007" y="31060"/>
                  </a:lnTo>
                  <a:lnTo>
                    <a:pt x="5425" y="31678"/>
                  </a:lnTo>
                  <a:lnTo>
                    <a:pt x="5467" y="31435"/>
                  </a:lnTo>
                  <a:lnTo>
                    <a:pt x="4326" y="30606"/>
                  </a:lnTo>
                  <a:lnTo>
                    <a:pt x="3803" y="29803"/>
                  </a:lnTo>
                  <a:cubicBezTo>
                    <a:pt x="3867" y="29676"/>
                    <a:pt x="3930" y="29533"/>
                    <a:pt x="4004" y="29364"/>
                  </a:cubicBezTo>
                  <a:cubicBezTo>
                    <a:pt x="4089" y="29364"/>
                    <a:pt x="4168" y="29354"/>
                    <a:pt x="4252" y="29338"/>
                  </a:cubicBezTo>
                  <a:cubicBezTo>
                    <a:pt x="4723" y="28192"/>
                    <a:pt x="6149" y="24764"/>
                    <a:pt x="6999" y="22418"/>
                  </a:cubicBezTo>
                  <a:cubicBezTo>
                    <a:pt x="7966" y="22693"/>
                    <a:pt x="8943" y="22915"/>
                    <a:pt x="9846" y="23158"/>
                  </a:cubicBezTo>
                  <a:cubicBezTo>
                    <a:pt x="9915" y="23179"/>
                    <a:pt x="8188" y="26427"/>
                    <a:pt x="8262" y="26449"/>
                  </a:cubicBezTo>
                  <a:cubicBezTo>
                    <a:pt x="8288" y="26470"/>
                    <a:pt x="8309" y="26486"/>
                    <a:pt x="8336" y="26512"/>
                  </a:cubicBezTo>
                  <a:lnTo>
                    <a:pt x="7934" y="27315"/>
                  </a:lnTo>
                  <a:lnTo>
                    <a:pt x="7887" y="27267"/>
                  </a:lnTo>
                  <a:lnTo>
                    <a:pt x="7100" y="28371"/>
                  </a:lnTo>
                  <a:lnTo>
                    <a:pt x="6994" y="28598"/>
                  </a:lnTo>
                  <a:lnTo>
                    <a:pt x="10010" y="29438"/>
                  </a:lnTo>
                  <a:lnTo>
                    <a:pt x="10116" y="29206"/>
                  </a:lnTo>
                  <a:lnTo>
                    <a:pt x="9149" y="28324"/>
                  </a:lnTo>
                  <a:lnTo>
                    <a:pt x="8811" y="27505"/>
                  </a:lnTo>
                  <a:cubicBezTo>
                    <a:pt x="8917" y="27373"/>
                    <a:pt x="9049" y="27209"/>
                    <a:pt x="9191" y="27019"/>
                  </a:cubicBezTo>
                  <a:cubicBezTo>
                    <a:pt x="9223" y="27061"/>
                    <a:pt x="9281" y="27072"/>
                    <a:pt x="9345" y="27082"/>
                  </a:cubicBezTo>
                  <a:cubicBezTo>
                    <a:pt x="9493" y="26818"/>
                    <a:pt x="13058" y="22239"/>
                    <a:pt x="12630" y="21890"/>
                  </a:cubicBezTo>
                  <a:cubicBezTo>
                    <a:pt x="11473" y="20965"/>
                    <a:pt x="9302" y="20237"/>
                    <a:pt x="7760" y="19708"/>
                  </a:cubicBezTo>
                  <a:cubicBezTo>
                    <a:pt x="7776" y="19629"/>
                    <a:pt x="7797" y="19550"/>
                    <a:pt x="7808" y="19471"/>
                  </a:cubicBezTo>
                  <a:cubicBezTo>
                    <a:pt x="7813" y="19449"/>
                    <a:pt x="7813" y="19428"/>
                    <a:pt x="7823" y="19418"/>
                  </a:cubicBezTo>
                  <a:cubicBezTo>
                    <a:pt x="7876" y="19138"/>
                    <a:pt x="7918" y="18868"/>
                    <a:pt x="7961" y="18588"/>
                  </a:cubicBezTo>
                  <a:cubicBezTo>
                    <a:pt x="8040" y="18536"/>
                    <a:pt x="8124" y="18477"/>
                    <a:pt x="8198" y="18419"/>
                  </a:cubicBezTo>
                  <a:cubicBezTo>
                    <a:pt x="8225" y="18298"/>
                    <a:pt x="8241" y="18187"/>
                    <a:pt x="8262" y="18071"/>
                  </a:cubicBezTo>
                  <a:cubicBezTo>
                    <a:pt x="8262" y="18060"/>
                    <a:pt x="8262" y="18055"/>
                    <a:pt x="8267" y="18044"/>
                  </a:cubicBezTo>
                  <a:cubicBezTo>
                    <a:pt x="8325" y="17759"/>
                    <a:pt x="8362" y="17469"/>
                    <a:pt x="8394" y="17173"/>
                  </a:cubicBezTo>
                  <a:cubicBezTo>
                    <a:pt x="8436" y="16808"/>
                    <a:pt x="8463" y="16439"/>
                    <a:pt x="8484" y="16069"/>
                  </a:cubicBezTo>
                  <a:cubicBezTo>
                    <a:pt x="8526" y="15023"/>
                    <a:pt x="8473" y="13966"/>
                    <a:pt x="8357" y="12936"/>
                  </a:cubicBezTo>
                  <a:lnTo>
                    <a:pt x="10079" y="12556"/>
                  </a:lnTo>
                  <a:lnTo>
                    <a:pt x="11436" y="12355"/>
                  </a:lnTo>
                  <a:cubicBezTo>
                    <a:pt x="11727" y="12318"/>
                    <a:pt x="11922" y="12038"/>
                    <a:pt x="11870" y="11758"/>
                  </a:cubicBezTo>
                  <a:lnTo>
                    <a:pt x="11278" y="8673"/>
                  </a:lnTo>
                  <a:lnTo>
                    <a:pt x="11357" y="8219"/>
                  </a:lnTo>
                  <a:lnTo>
                    <a:pt x="11368" y="8193"/>
                  </a:lnTo>
                  <a:cubicBezTo>
                    <a:pt x="11532" y="8341"/>
                    <a:pt x="11695" y="8489"/>
                    <a:pt x="11859" y="8642"/>
                  </a:cubicBezTo>
                  <a:cubicBezTo>
                    <a:pt x="11905" y="8680"/>
                    <a:pt x="11945" y="8696"/>
                    <a:pt x="11973" y="8696"/>
                  </a:cubicBezTo>
                  <a:cubicBezTo>
                    <a:pt x="12034" y="8696"/>
                    <a:pt x="12040" y="8620"/>
                    <a:pt x="11938" y="8536"/>
                  </a:cubicBezTo>
                  <a:cubicBezTo>
                    <a:pt x="11764" y="8378"/>
                    <a:pt x="11590" y="8219"/>
                    <a:pt x="11410" y="8061"/>
                  </a:cubicBezTo>
                  <a:lnTo>
                    <a:pt x="11489" y="7823"/>
                  </a:lnTo>
                  <a:cubicBezTo>
                    <a:pt x="11516" y="7744"/>
                    <a:pt x="11489" y="7654"/>
                    <a:pt x="11431" y="7601"/>
                  </a:cubicBezTo>
                  <a:lnTo>
                    <a:pt x="11067" y="7305"/>
                  </a:lnTo>
                  <a:cubicBezTo>
                    <a:pt x="11031" y="7276"/>
                    <a:pt x="10988" y="7261"/>
                    <a:pt x="10945" y="7261"/>
                  </a:cubicBezTo>
                  <a:cubicBezTo>
                    <a:pt x="10881" y="7261"/>
                    <a:pt x="10817" y="7293"/>
                    <a:pt x="10776" y="7353"/>
                  </a:cubicBezTo>
                  <a:lnTo>
                    <a:pt x="10760" y="7385"/>
                  </a:lnTo>
                  <a:cubicBezTo>
                    <a:pt x="10739" y="7385"/>
                    <a:pt x="10718" y="7390"/>
                    <a:pt x="10697" y="7411"/>
                  </a:cubicBezTo>
                  <a:cubicBezTo>
                    <a:pt x="8663" y="5583"/>
                    <a:pt x="6630" y="3756"/>
                    <a:pt x="4591" y="1923"/>
                  </a:cubicBezTo>
                  <a:cubicBezTo>
                    <a:pt x="3899" y="1305"/>
                    <a:pt x="3207" y="676"/>
                    <a:pt x="2509" y="58"/>
                  </a:cubicBezTo>
                  <a:cubicBezTo>
                    <a:pt x="2464" y="17"/>
                    <a:pt x="2425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839478" y="2550550"/>
              <a:ext cx="104550" cy="476279"/>
            </a:xfrm>
            <a:custGeom>
              <a:avLst/>
              <a:gdLst/>
              <a:ahLst/>
              <a:cxnLst/>
              <a:rect l="l" t="t" r="r" b="b"/>
              <a:pathLst>
                <a:path w="7561" h="27816" extrusionOk="0">
                  <a:moveTo>
                    <a:pt x="5647" y="26073"/>
                  </a:moveTo>
                  <a:cubicBezTo>
                    <a:pt x="5364" y="24038"/>
                    <a:pt x="2344" y="18848"/>
                    <a:pt x="2654" y="14508"/>
                  </a:cubicBezTo>
                  <a:cubicBezTo>
                    <a:pt x="2964" y="10168"/>
                    <a:pt x="7938" y="-224"/>
                    <a:pt x="7507" y="32"/>
                  </a:cubicBezTo>
                  <a:cubicBezTo>
                    <a:pt x="7076" y="288"/>
                    <a:pt x="592" y="11597"/>
                    <a:pt x="66" y="16045"/>
                  </a:cubicBezTo>
                  <a:cubicBezTo>
                    <a:pt x="-460" y="20493"/>
                    <a:pt x="3423" y="25049"/>
                    <a:pt x="4353" y="26720"/>
                  </a:cubicBezTo>
                  <a:cubicBezTo>
                    <a:pt x="5283" y="28391"/>
                    <a:pt x="5930" y="28108"/>
                    <a:pt x="5647" y="260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78" name="Google Shape;1278;p40"/>
            <p:cNvSpPr/>
            <p:nvPr/>
          </p:nvSpPr>
          <p:spPr>
            <a:xfrm>
              <a:off x="972903" y="2550550"/>
              <a:ext cx="104550" cy="476279"/>
            </a:xfrm>
            <a:custGeom>
              <a:avLst/>
              <a:gdLst/>
              <a:ahLst/>
              <a:cxnLst/>
              <a:rect l="l" t="t" r="r" b="b"/>
              <a:pathLst>
                <a:path w="7561" h="27816" extrusionOk="0">
                  <a:moveTo>
                    <a:pt x="5647" y="26073"/>
                  </a:moveTo>
                  <a:cubicBezTo>
                    <a:pt x="5364" y="24038"/>
                    <a:pt x="2344" y="18848"/>
                    <a:pt x="2654" y="14508"/>
                  </a:cubicBezTo>
                  <a:cubicBezTo>
                    <a:pt x="2964" y="10168"/>
                    <a:pt x="7938" y="-224"/>
                    <a:pt x="7507" y="32"/>
                  </a:cubicBezTo>
                  <a:cubicBezTo>
                    <a:pt x="7076" y="288"/>
                    <a:pt x="592" y="11597"/>
                    <a:pt x="66" y="16045"/>
                  </a:cubicBezTo>
                  <a:cubicBezTo>
                    <a:pt x="-460" y="20493"/>
                    <a:pt x="3423" y="25049"/>
                    <a:pt x="4353" y="26720"/>
                  </a:cubicBezTo>
                  <a:cubicBezTo>
                    <a:pt x="5283" y="28391"/>
                    <a:pt x="5930" y="28108"/>
                    <a:pt x="5647" y="260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279" name="Google Shape;1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882" y="871263"/>
            <a:ext cx="3275833" cy="5051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40"/>
          <p:cNvGrpSpPr/>
          <p:nvPr/>
        </p:nvGrpSpPr>
        <p:grpSpPr>
          <a:xfrm>
            <a:off x="10143989" y="2479826"/>
            <a:ext cx="2825447" cy="4810407"/>
            <a:chOff x="7607991" y="1859869"/>
            <a:chExt cx="2119085" cy="3607805"/>
          </a:xfrm>
        </p:grpSpPr>
        <p:sp>
          <p:nvSpPr>
            <p:cNvPr id="1281" name="Google Shape;1281;p40"/>
            <p:cNvSpPr/>
            <p:nvPr/>
          </p:nvSpPr>
          <p:spPr>
            <a:xfrm rot="306298" flipH="1">
              <a:off x="7758311" y="1933910"/>
              <a:ext cx="1818444" cy="3459723"/>
            </a:xfrm>
            <a:custGeom>
              <a:avLst/>
              <a:gdLst/>
              <a:ahLst/>
              <a:cxnLst/>
              <a:rect l="l" t="t" r="r" b="b"/>
              <a:pathLst>
                <a:path w="15115" h="28758" extrusionOk="0">
                  <a:moveTo>
                    <a:pt x="11131" y="13682"/>
                  </a:moveTo>
                  <a:lnTo>
                    <a:pt x="11131" y="13682"/>
                  </a:lnTo>
                  <a:cubicBezTo>
                    <a:pt x="11094" y="13819"/>
                    <a:pt x="11051" y="13962"/>
                    <a:pt x="11014" y="14104"/>
                  </a:cubicBezTo>
                  <a:lnTo>
                    <a:pt x="10962" y="14083"/>
                  </a:lnTo>
                  <a:cubicBezTo>
                    <a:pt x="10915" y="14067"/>
                    <a:pt x="10868" y="14058"/>
                    <a:pt x="10822" y="14058"/>
                  </a:cubicBezTo>
                  <a:cubicBezTo>
                    <a:pt x="10736" y="14058"/>
                    <a:pt x="10651" y="14087"/>
                    <a:pt x="10576" y="14141"/>
                  </a:cubicBezTo>
                  <a:lnTo>
                    <a:pt x="10190" y="14448"/>
                  </a:lnTo>
                  <a:lnTo>
                    <a:pt x="10101" y="14464"/>
                  </a:lnTo>
                  <a:lnTo>
                    <a:pt x="10703" y="13814"/>
                  </a:lnTo>
                  <a:lnTo>
                    <a:pt x="11131" y="13682"/>
                  </a:lnTo>
                  <a:close/>
                  <a:moveTo>
                    <a:pt x="7998" y="14781"/>
                  </a:moveTo>
                  <a:cubicBezTo>
                    <a:pt x="8009" y="14818"/>
                    <a:pt x="8030" y="14849"/>
                    <a:pt x="8041" y="14881"/>
                  </a:cubicBezTo>
                  <a:lnTo>
                    <a:pt x="7935" y="14902"/>
                  </a:lnTo>
                  <a:cubicBezTo>
                    <a:pt x="7956" y="14855"/>
                    <a:pt x="7977" y="14818"/>
                    <a:pt x="7998" y="14781"/>
                  </a:cubicBezTo>
                  <a:close/>
                  <a:moveTo>
                    <a:pt x="15059" y="1"/>
                  </a:moveTo>
                  <a:cubicBezTo>
                    <a:pt x="15027" y="1"/>
                    <a:pt x="14980" y="55"/>
                    <a:pt x="14950" y="170"/>
                  </a:cubicBezTo>
                  <a:lnTo>
                    <a:pt x="11553" y="12203"/>
                  </a:lnTo>
                  <a:lnTo>
                    <a:pt x="11416" y="12694"/>
                  </a:lnTo>
                  <a:cubicBezTo>
                    <a:pt x="11350" y="12686"/>
                    <a:pt x="11282" y="12681"/>
                    <a:pt x="11214" y="12681"/>
                  </a:cubicBezTo>
                  <a:cubicBezTo>
                    <a:pt x="11190" y="12681"/>
                    <a:pt x="11165" y="12682"/>
                    <a:pt x="11141" y="12684"/>
                  </a:cubicBezTo>
                  <a:cubicBezTo>
                    <a:pt x="10972" y="12705"/>
                    <a:pt x="10824" y="12863"/>
                    <a:pt x="10729" y="12995"/>
                  </a:cubicBezTo>
                  <a:cubicBezTo>
                    <a:pt x="10639" y="13127"/>
                    <a:pt x="10571" y="13270"/>
                    <a:pt x="10571" y="13270"/>
                  </a:cubicBezTo>
                  <a:lnTo>
                    <a:pt x="8880" y="14501"/>
                  </a:lnTo>
                  <a:lnTo>
                    <a:pt x="8637" y="13566"/>
                  </a:lnTo>
                  <a:cubicBezTo>
                    <a:pt x="8622" y="13222"/>
                    <a:pt x="8484" y="12668"/>
                    <a:pt x="8421" y="12530"/>
                  </a:cubicBezTo>
                  <a:cubicBezTo>
                    <a:pt x="8268" y="12203"/>
                    <a:pt x="7951" y="11965"/>
                    <a:pt x="7581" y="11812"/>
                  </a:cubicBezTo>
                  <a:cubicBezTo>
                    <a:pt x="7602" y="11690"/>
                    <a:pt x="7618" y="11569"/>
                    <a:pt x="7639" y="11447"/>
                  </a:cubicBezTo>
                  <a:cubicBezTo>
                    <a:pt x="7660" y="11342"/>
                    <a:pt x="7681" y="11236"/>
                    <a:pt x="7708" y="11136"/>
                  </a:cubicBezTo>
                  <a:cubicBezTo>
                    <a:pt x="7724" y="11146"/>
                    <a:pt x="7750" y="11152"/>
                    <a:pt x="7776" y="11157"/>
                  </a:cubicBezTo>
                  <a:cubicBezTo>
                    <a:pt x="7792" y="11157"/>
                    <a:pt x="7798" y="11162"/>
                    <a:pt x="7813" y="11173"/>
                  </a:cubicBezTo>
                  <a:cubicBezTo>
                    <a:pt x="7824" y="11178"/>
                    <a:pt x="7840" y="11178"/>
                    <a:pt x="7850" y="11183"/>
                  </a:cubicBezTo>
                  <a:lnTo>
                    <a:pt x="7930" y="11204"/>
                  </a:lnTo>
                  <a:cubicBezTo>
                    <a:pt x="7956" y="11210"/>
                    <a:pt x="7977" y="11210"/>
                    <a:pt x="8004" y="11215"/>
                  </a:cubicBezTo>
                  <a:lnTo>
                    <a:pt x="8051" y="11215"/>
                  </a:lnTo>
                  <a:cubicBezTo>
                    <a:pt x="8157" y="11215"/>
                    <a:pt x="8379" y="10861"/>
                    <a:pt x="8379" y="10682"/>
                  </a:cubicBezTo>
                  <a:lnTo>
                    <a:pt x="8379" y="10581"/>
                  </a:lnTo>
                  <a:cubicBezTo>
                    <a:pt x="8431" y="10523"/>
                    <a:pt x="8474" y="10449"/>
                    <a:pt x="8505" y="10370"/>
                  </a:cubicBezTo>
                  <a:cubicBezTo>
                    <a:pt x="8542" y="10264"/>
                    <a:pt x="8563" y="10153"/>
                    <a:pt x="8558" y="10042"/>
                  </a:cubicBezTo>
                  <a:cubicBezTo>
                    <a:pt x="8648" y="9614"/>
                    <a:pt x="8426" y="9128"/>
                    <a:pt x="7930" y="8970"/>
                  </a:cubicBezTo>
                  <a:cubicBezTo>
                    <a:pt x="7853" y="8947"/>
                    <a:pt x="7781" y="8936"/>
                    <a:pt x="7711" y="8936"/>
                  </a:cubicBezTo>
                  <a:cubicBezTo>
                    <a:pt x="7530" y="8936"/>
                    <a:pt x="7366" y="9007"/>
                    <a:pt x="7190" y="9102"/>
                  </a:cubicBezTo>
                  <a:cubicBezTo>
                    <a:pt x="7045" y="9184"/>
                    <a:pt x="6885" y="9276"/>
                    <a:pt x="6726" y="9276"/>
                  </a:cubicBezTo>
                  <a:cubicBezTo>
                    <a:pt x="6658" y="9276"/>
                    <a:pt x="6591" y="9259"/>
                    <a:pt x="6524" y="9218"/>
                  </a:cubicBezTo>
                  <a:cubicBezTo>
                    <a:pt x="6365" y="9121"/>
                    <a:pt x="6221" y="8938"/>
                    <a:pt x="6018" y="8938"/>
                  </a:cubicBezTo>
                  <a:cubicBezTo>
                    <a:pt x="6013" y="8938"/>
                    <a:pt x="6007" y="8938"/>
                    <a:pt x="6002" y="8938"/>
                  </a:cubicBezTo>
                  <a:cubicBezTo>
                    <a:pt x="5832" y="8954"/>
                    <a:pt x="5706" y="9113"/>
                    <a:pt x="5542" y="9171"/>
                  </a:cubicBezTo>
                  <a:cubicBezTo>
                    <a:pt x="5483" y="9194"/>
                    <a:pt x="5421" y="9204"/>
                    <a:pt x="5359" y="9204"/>
                  </a:cubicBezTo>
                  <a:cubicBezTo>
                    <a:pt x="5199" y="9204"/>
                    <a:pt x="5034" y="9139"/>
                    <a:pt x="4882" y="9070"/>
                  </a:cubicBezTo>
                  <a:cubicBezTo>
                    <a:pt x="4723" y="9003"/>
                    <a:pt x="4553" y="8933"/>
                    <a:pt x="4387" y="8933"/>
                  </a:cubicBezTo>
                  <a:cubicBezTo>
                    <a:pt x="4331" y="8933"/>
                    <a:pt x="4276" y="8941"/>
                    <a:pt x="4221" y="8959"/>
                  </a:cubicBezTo>
                  <a:cubicBezTo>
                    <a:pt x="3989" y="9039"/>
                    <a:pt x="3778" y="9282"/>
                    <a:pt x="3788" y="9541"/>
                  </a:cubicBezTo>
                  <a:cubicBezTo>
                    <a:pt x="3804" y="9762"/>
                    <a:pt x="3973" y="9942"/>
                    <a:pt x="3989" y="10174"/>
                  </a:cubicBezTo>
                  <a:cubicBezTo>
                    <a:pt x="3999" y="10433"/>
                    <a:pt x="3809" y="10682"/>
                    <a:pt x="3883" y="10935"/>
                  </a:cubicBezTo>
                  <a:cubicBezTo>
                    <a:pt x="3947" y="11157"/>
                    <a:pt x="4232" y="11278"/>
                    <a:pt x="4443" y="11289"/>
                  </a:cubicBezTo>
                  <a:cubicBezTo>
                    <a:pt x="4451" y="11289"/>
                    <a:pt x="4459" y="11289"/>
                    <a:pt x="4467" y="11289"/>
                  </a:cubicBezTo>
                  <a:cubicBezTo>
                    <a:pt x="4629" y="11289"/>
                    <a:pt x="4745" y="11238"/>
                    <a:pt x="4866" y="11173"/>
                  </a:cubicBezTo>
                  <a:cubicBezTo>
                    <a:pt x="4987" y="11125"/>
                    <a:pt x="5098" y="11057"/>
                    <a:pt x="5236" y="11020"/>
                  </a:cubicBezTo>
                  <a:cubicBezTo>
                    <a:pt x="5278" y="11004"/>
                    <a:pt x="5320" y="10998"/>
                    <a:pt x="5362" y="10998"/>
                  </a:cubicBezTo>
                  <a:cubicBezTo>
                    <a:pt x="5410" y="11004"/>
                    <a:pt x="5447" y="11020"/>
                    <a:pt x="5489" y="11041"/>
                  </a:cubicBezTo>
                  <a:cubicBezTo>
                    <a:pt x="5679" y="11152"/>
                    <a:pt x="5753" y="11400"/>
                    <a:pt x="5954" y="11442"/>
                  </a:cubicBezTo>
                  <a:cubicBezTo>
                    <a:pt x="5983" y="11455"/>
                    <a:pt x="6015" y="11462"/>
                    <a:pt x="6053" y="11462"/>
                  </a:cubicBezTo>
                  <a:cubicBezTo>
                    <a:pt x="6078" y="11462"/>
                    <a:pt x="6104" y="11459"/>
                    <a:pt x="6134" y="11453"/>
                  </a:cubicBezTo>
                  <a:cubicBezTo>
                    <a:pt x="6371" y="11416"/>
                    <a:pt x="6503" y="11215"/>
                    <a:pt x="6662" y="11067"/>
                  </a:cubicBezTo>
                  <a:cubicBezTo>
                    <a:pt x="6789" y="10946"/>
                    <a:pt x="6952" y="10866"/>
                    <a:pt x="7127" y="10840"/>
                  </a:cubicBezTo>
                  <a:lnTo>
                    <a:pt x="7127" y="10840"/>
                  </a:lnTo>
                  <a:cubicBezTo>
                    <a:pt x="7079" y="11078"/>
                    <a:pt x="7000" y="11389"/>
                    <a:pt x="6915" y="11648"/>
                  </a:cubicBezTo>
                  <a:cubicBezTo>
                    <a:pt x="6796" y="11632"/>
                    <a:pt x="6677" y="11624"/>
                    <a:pt x="6561" y="11624"/>
                  </a:cubicBezTo>
                  <a:cubicBezTo>
                    <a:pt x="6141" y="11624"/>
                    <a:pt x="5770" y="11728"/>
                    <a:pt x="5600" y="11923"/>
                  </a:cubicBezTo>
                  <a:cubicBezTo>
                    <a:pt x="4734" y="12900"/>
                    <a:pt x="5368" y="14580"/>
                    <a:pt x="5151" y="15140"/>
                  </a:cubicBezTo>
                  <a:cubicBezTo>
                    <a:pt x="5051" y="15399"/>
                    <a:pt x="4660" y="15890"/>
                    <a:pt x="3735" y="18267"/>
                  </a:cubicBezTo>
                  <a:cubicBezTo>
                    <a:pt x="3825" y="18362"/>
                    <a:pt x="3920" y="18441"/>
                    <a:pt x="4026" y="18505"/>
                  </a:cubicBezTo>
                  <a:cubicBezTo>
                    <a:pt x="4063" y="19376"/>
                    <a:pt x="5146" y="20898"/>
                    <a:pt x="5975" y="21954"/>
                  </a:cubicBezTo>
                  <a:cubicBezTo>
                    <a:pt x="5530" y="21864"/>
                    <a:pt x="5072" y="21835"/>
                    <a:pt x="4599" y="21835"/>
                  </a:cubicBezTo>
                  <a:cubicBezTo>
                    <a:pt x="3724" y="21835"/>
                    <a:pt x="2798" y="21935"/>
                    <a:pt x="1811" y="21935"/>
                  </a:cubicBezTo>
                  <a:cubicBezTo>
                    <a:pt x="1736" y="21935"/>
                    <a:pt x="1661" y="21934"/>
                    <a:pt x="1585" y="21933"/>
                  </a:cubicBezTo>
                  <a:cubicBezTo>
                    <a:pt x="1585" y="21938"/>
                    <a:pt x="1585" y="21938"/>
                    <a:pt x="1580" y="21949"/>
                  </a:cubicBezTo>
                  <a:lnTo>
                    <a:pt x="1237" y="21933"/>
                  </a:lnTo>
                  <a:lnTo>
                    <a:pt x="1242" y="21922"/>
                  </a:lnTo>
                  <a:lnTo>
                    <a:pt x="344" y="21510"/>
                  </a:lnTo>
                  <a:lnTo>
                    <a:pt x="207" y="21494"/>
                  </a:lnTo>
                  <a:lnTo>
                    <a:pt x="1" y="24363"/>
                  </a:lnTo>
                  <a:lnTo>
                    <a:pt x="138" y="24379"/>
                  </a:lnTo>
                  <a:lnTo>
                    <a:pt x="698" y="23021"/>
                  </a:lnTo>
                  <a:lnTo>
                    <a:pt x="1221" y="22625"/>
                  </a:lnTo>
                  <a:lnTo>
                    <a:pt x="1195" y="22567"/>
                  </a:lnTo>
                  <a:lnTo>
                    <a:pt x="1195" y="22567"/>
                  </a:lnTo>
                  <a:cubicBezTo>
                    <a:pt x="1300" y="22583"/>
                    <a:pt x="1406" y="22599"/>
                    <a:pt x="1511" y="22614"/>
                  </a:cubicBezTo>
                  <a:lnTo>
                    <a:pt x="1511" y="22625"/>
                  </a:lnTo>
                  <a:cubicBezTo>
                    <a:pt x="3249" y="22937"/>
                    <a:pt x="6836" y="23533"/>
                    <a:pt x="7343" y="23618"/>
                  </a:cubicBezTo>
                  <a:cubicBezTo>
                    <a:pt x="7364" y="23623"/>
                    <a:pt x="7380" y="23623"/>
                    <a:pt x="7401" y="23623"/>
                  </a:cubicBezTo>
                  <a:cubicBezTo>
                    <a:pt x="7444" y="23623"/>
                    <a:pt x="7481" y="23618"/>
                    <a:pt x="7528" y="23592"/>
                  </a:cubicBezTo>
                  <a:cubicBezTo>
                    <a:pt x="7792" y="23433"/>
                    <a:pt x="7787" y="23021"/>
                    <a:pt x="7734" y="22694"/>
                  </a:cubicBezTo>
                  <a:cubicBezTo>
                    <a:pt x="7628" y="22002"/>
                    <a:pt x="7470" y="21315"/>
                    <a:pt x="7275" y="20633"/>
                  </a:cubicBezTo>
                  <a:lnTo>
                    <a:pt x="7275" y="20633"/>
                  </a:lnTo>
                  <a:cubicBezTo>
                    <a:pt x="7750" y="21241"/>
                    <a:pt x="8262" y="21817"/>
                    <a:pt x="8801" y="22350"/>
                  </a:cubicBezTo>
                  <a:cubicBezTo>
                    <a:pt x="8907" y="24405"/>
                    <a:pt x="10560" y="25578"/>
                    <a:pt x="11839" y="27395"/>
                  </a:cubicBezTo>
                  <a:cubicBezTo>
                    <a:pt x="11844" y="27395"/>
                    <a:pt x="11844" y="27395"/>
                    <a:pt x="11854" y="27390"/>
                  </a:cubicBezTo>
                  <a:lnTo>
                    <a:pt x="12045" y="27670"/>
                  </a:lnTo>
                  <a:lnTo>
                    <a:pt x="12029" y="27670"/>
                  </a:lnTo>
                  <a:lnTo>
                    <a:pt x="12229" y="28642"/>
                  </a:lnTo>
                  <a:lnTo>
                    <a:pt x="12303" y="28758"/>
                  </a:lnTo>
                  <a:lnTo>
                    <a:pt x="14739" y="27242"/>
                  </a:lnTo>
                  <a:lnTo>
                    <a:pt x="14665" y="27125"/>
                  </a:lnTo>
                  <a:lnTo>
                    <a:pt x="13238" y="27469"/>
                  </a:lnTo>
                  <a:lnTo>
                    <a:pt x="12610" y="27273"/>
                  </a:lnTo>
                  <a:lnTo>
                    <a:pt x="12578" y="27326"/>
                  </a:lnTo>
                  <a:cubicBezTo>
                    <a:pt x="12525" y="27236"/>
                    <a:pt x="12478" y="27136"/>
                    <a:pt x="12425" y="27046"/>
                  </a:cubicBezTo>
                  <a:cubicBezTo>
                    <a:pt x="12425" y="27036"/>
                    <a:pt x="12435" y="27036"/>
                    <a:pt x="12441" y="27030"/>
                  </a:cubicBezTo>
                  <a:cubicBezTo>
                    <a:pt x="11617" y="25340"/>
                    <a:pt x="10798" y="23650"/>
                    <a:pt x="9969" y="21959"/>
                  </a:cubicBezTo>
                  <a:cubicBezTo>
                    <a:pt x="9361" y="20707"/>
                    <a:pt x="8748" y="19492"/>
                    <a:pt x="8183" y="18214"/>
                  </a:cubicBezTo>
                  <a:lnTo>
                    <a:pt x="8320" y="18135"/>
                  </a:lnTo>
                  <a:cubicBezTo>
                    <a:pt x="8104" y="17490"/>
                    <a:pt x="7977" y="16857"/>
                    <a:pt x="7908" y="16339"/>
                  </a:cubicBezTo>
                  <a:cubicBezTo>
                    <a:pt x="7893" y="16175"/>
                    <a:pt x="7871" y="16022"/>
                    <a:pt x="7856" y="15885"/>
                  </a:cubicBezTo>
                  <a:lnTo>
                    <a:pt x="8458" y="15642"/>
                  </a:lnTo>
                  <a:cubicBezTo>
                    <a:pt x="8479" y="15673"/>
                    <a:pt x="8500" y="15700"/>
                    <a:pt x="8516" y="15726"/>
                  </a:cubicBezTo>
                  <a:cubicBezTo>
                    <a:pt x="8567" y="15796"/>
                    <a:pt x="8643" y="15831"/>
                    <a:pt x="8719" y="15831"/>
                  </a:cubicBezTo>
                  <a:cubicBezTo>
                    <a:pt x="8785" y="15831"/>
                    <a:pt x="8852" y="15804"/>
                    <a:pt x="8902" y="15753"/>
                  </a:cubicBezTo>
                  <a:lnTo>
                    <a:pt x="9335" y="15277"/>
                  </a:lnTo>
                  <a:lnTo>
                    <a:pt x="10217" y="14923"/>
                  </a:lnTo>
                  <a:lnTo>
                    <a:pt x="10761" y="14981"/>
                  </a:lnTo>
                  <a:cubicBezTo>
                    <a:pt x="10703" y="15187"/>
                    <a:pt x="10650" y="15388"/>
                    <a:pt x="10592" y="15594"/>
                  </a:cubicBezTo>
                  <a:cubicBezTo>
                    <a:pt x="10556" y="15715"/>
                    <a:pt x="10575" y="15779"/>
                    <a:pt x="10610" y="15779"/>
                  </a:cubicBezTo>
                  <a:cubicBezTo>
                    <a:pt x="10643" y="15779"/>
                    <a:pt x="10691" y="15724"/>
                    <a:pt x="10724" y="15610"/>
                  </a:cubicBezTo>
                  <a:cubicBezTo>
                    <a:pt x="10782" y="15404"/>
                    <a:pt x="10835" y="15198"/>
                    <a:pt x="10893" y="14992"/>
                  </a:cubicBezTo>
                  <a:lnTo>
                    <a:pt x="11073" y="15013"/>
                  </a:lnTo>
                  <a:cubicBezTo>
                    <a:pt x="11078" y="15013"/>
                    <a:pt x="11083" y="15014"/>
                    <a:pt x="11087" y="15014"/>
                  </a:cubicBezTo>
                  <a:cubicBezTo>
                    <a:pt x="11162" y="15014"/>
                    <a:pt x="11234" y="14977"/>
                    <a:pt x="11273" y="14907"/>
                  </a:cubicBezTo>
                  <a:lnTo>
                    <a:pt x="11485" y="14490"/>
                  </a:lnTo>
                  <a:cubicBezTo>
                    <a:pt x="11537" y="14384"/>
                    <a:pt x="11485" y="14263"/>
                    <a:pt x="11379" y="14221"/>
                  </a:cubicBezTo>
                  <a:lnTo>
                    <a:pt x="11147" y="14136"/>
                  </a:lnTo>
                  <a:cubicBezTo>
                    <a:pt x="11194" y="13972"/>
                    <a:pt x="11236" y="13803"/>
                    <a:pt x="11284" y="13645"/>
                  </a:cubicBezTo>
                  <a:lnTo>
                    <a:pt x="11569" y="13608"/>
                  </a:lnTo>
                  <a:cubicBezTo>
                    <a:pt x="11648" y="13592"/>
                    <a:pt x="11712" y="13534"/>
                    <a:pt x="11733" y="13455"/>
                  </a:cubicBezTo>
                  <a:lnTo>
                    <a:pt x="11833" y="13000"/>
                  </a:lnTo>
                  <a:cubicBezTo>
                    <a:pt x="11860" y="12890"/>
                    <a:pt x="11780" y="12773"/>
                    <a:pt x="11659" y="12763"/>
                  </a:cubicBezTo>
                  <a:lnTo>
                    <a:pt x="11622" y="12757"/>
                  </a:lnTo>
                  <a:cubicBezTo>
                    <a:pt x="11606" y="12736"/>
                    <a:pt x="11596" y="12720"/>
                    <a:pt x="11569" y="12715"/>
                  </a:cubicBezTo>
                  <a:cubicBezTo>
                    <a:pt x="11564" y="12715"/>
                    <a:pt x="11553" y="12710"/>
                    <a:pt x="11548" y="12710"/>
                  </a:cubicBezTo>
                  <a:lnTo>
                    <a:pt x="14121" y="3577"/>
                  </a:lnTo>
                  <a:cubicBezTo>
                    <a:pt x="14443" y="2457"/>
                    <a:pt x="14765" y="1321"/>
                    <a:pt x="15082" y="185"/>
                  </a:cubicBezTo>
                  <a:cubicBezTo>
                    <a:pt x="15115" y="65"/>
                    <a:pt x="15095" y="1"/>
                    <a:pt x="15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8556638" y="2855352"/>
              <a:ext cx="221800" cy="239700"/>
            </a:xfrm>
            <a:custGeom>
              <a:avLst/>
              <a:gdLst/>
              <a:ahLst/>
              <a:cxnLst/>
              <a:rect l="l" t="t" r="r" b="b"/>
              <a:pathLst>
                <a:path w="8872" h="9588" extrusionOk="0">
                  <a:moveTo>
                    <a:pt x="8067" y="7865"/>
                  </a:moveTo>
                  <a:cubicBezTo>
                    <a:pt x="7339" y="7488"/>
                    <a:pt x="4966" y="7864"/>
                    <a:pt x="3780" y="7298"/>
                  </a:cubicBezTo>
                  <a:cubicBezTo>
                    <a:pt x="2594" y="6732"/>
                    <a:pt x="1489" y="5654"/>
                    <a:pt x="950" y="4468"/>
                  </a:cubicBezTo>
                  <a:cubicBezTo>
                    <a:pt x="411" y="3282"/>
                    <a:pt x="599" y="-182"/>
                    <a:pt x="545" y="182"/>
                  </a:cubicBezTo>
                  <a:cubicBezTo>
                    <a:pt x="491" y="546"/>
                    <a:pt x="-641" y="5088"/>
                    <a:pt x="626" y="6651"/>
                  </a:cubicBezTo>
                  <a:cubicBezTo>
                    <a:pt x="1893" y="8215"/>
                    <a:pt x="6907" y="9361"/>
                    <a:pt x="8147" y="9563"/>
                  </a:cubicBezTo>
                  <a:cubicBezTo>
                    <a:pt x="9387" y="9765"/>
                    <a:pt x="8795" y="8243"/>
                    <a:pt x="8067" y="7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83" name="Google Shape;1283;p40"/>
            <p:cNvSpPr/>
            <p:nvPr/>
          </p:nvSpPr>
          <p:spPr>
            <a:xfrm>
              <a:off x="8487888" y="2889702"/>
              <a:ext cx="221800" cy="239700"/>
            </a:xfrm>
            <a:custGeom>
              <a:avLst/>
              <a:gdLst/>
              <a:ahLst/>
              <a:cxnLst/>
              <a:rect l="l" t="t" r="r" b="b"/>
              <a:pathLst>
                <a:path w="8872" h="9588" extrusionOk="0">
                  <a:moveTo>
                    <a:pt x="8067" y="7865"/>
                  </a:moveTo>
                  <a:cubicBezTo>
                    <a:pt x="7339" y="7488"/>
                    <a:pt x="4966" y="7864"/>
                    <a:pt x="3780" y="7298"/>
                  </a:cubicBezTo>
                  <a:cubicBezTo>
                    <a:pt x="2594" y="6732"/>
                    <a:pt x="1489" y="5654"/>
                    <a:pt x="950" y="4468"/>
                  </a:cubicBezTo>
                  <a:cubicBezTo>
                    <a:pt x="411" y="3282"/>
                    <a:pt x="599" y="-182"/>
                    <a:pt x="545" y="182"/>
                  </a:cubicBezTo>
                  <a:cubicBezTo>
                    <a:pt x="491" y="546"/>
                    <a:pt x="-641" y="5088"/>
                    <a:pt x="626" y="6651"/>
                  </a:cubicBezTo>
                  <a:cubicBezTo>
                    <a:pt x="1893" y="8215"/>
                    <a:pt x="6907" y="9361"/>
                    <a:pt x="8147" y="9563"/>
                  </a:cubicBezTo>
                  <a:cubicBezTo>
                    <a:pt x="9387" y="9765"/>
                    <a:pt x="8795" y="8243"/>
                    <a:pt x="8067" y="7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284" name="Google Shape;1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8084">
            <a:off x="8502669" y="1035503"/>
            <a:ext cx="3423111" cy="47230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74;p40"/>
          <p:cNvSpPr txBox="1">
            <a:spLocks/>
          </p:cNvSpPr>
          <p:nvPr/>
        </p:nvSpPr>
        <p:spPr>
          <a:xfrm>
            <a:off x="4288312" y="3122104"/>
            <a:ext cx="7268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2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defTabSz="914400" latinLnBrk="0"/>
            <a:r>
              <a:rPr lang="en-US" altLang="ko-KR" sz="2800" kern="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2800" kern="0" dirty="0" smtClean="0">
                <a:solidFill>
                  <a:schemeClr val="tx1">
                    <a:lumMod val="75000"/>
                  </a:schemeClr>
                </a:solidFill>
              </a:rPr>
              <a:t>조 </a:t>
            </a:r>
            <a:r>
              <a:rPr lang="ko-KR" altLang="en-US" sz="2800" kern="0" dirty="0" err="1" smtClean="0">
                <a:solidFill>
                  <a:schemeClr val="tx1">
                    <a:lumMod val="75000"/>
                  </a:schemeClr>
                </a:solidFill>
              </a:rPr>
              <a:t>컴딱지</a:t>
            </a:r>
            <a:r>
              <a:rPr lang="ko-KR" altLang="en-US" sz="2800" kern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800" kern="0" dirty="0" err="1" smtClean="0">
                <a:solidFill>
                  <a:schemeClr val="tx1">
                    <a:lumMod val="75000"/>
                  </a:schemeClr>
                </a:solidFill>
              </a:rPr>
              <a:t>둘기들</a:t>
            </a:r>
            <a:endParaRPr lang="ko-KR" altLang="en-US" sz="2800" kern="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40932"/>
            <a:ext cx="9897512" cy="4596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54" y="640934"/>
            <a:ext cx="2118060" cy="45960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2764"/>
          <a:stretch/>
        </p:blipFill>
        <p:spPr>
          <a:xfrm>
            <a:off x="184740" y="5237018"/>
            <a:ext cx="9897512" cy="1620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940" y="5237006"/>
            <a:ext cx="2118060" cy="1620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간트차트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3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99297" y="4843249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2-2.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화면정의서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9" y="642275"/>
            <a:ext cx="8249627" cy="621572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7716" y="102442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63675" y="80234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11648" y="89905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1030" y="182425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60438" y="224461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820" y="512849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39520" y="538347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34425" y="628907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87494" y="585825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39955" y="5711049"/>
            <a:ext cx="436460" cy="1471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28187" y="837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메인페이지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65984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41358" y="1723304"/>
            <a:ext cx="3700052" cy="4853884"/>
            <a:chOff x="5527430" y="3158451"/>
            <a:chExt cx="3700052" cy="2463711"/>
          </a:xfrm>
        </p:grpSpPr>
        <p:grpSp>
          <p:nvGrpSpPr>
            <p:cNvPr id="34" name="그룹 33"/>
            <p:cNvGrpSpPr/>
            <p:nvPr/>
          </p:nvGrpSpPr>
          <p:grpSpPr>
            <a:xfrm>
              <a:off x="5527430" y="3158451"/>
              <a:ext cx="3700052" cy="1662457"/>
              <a:chOff x="4190670" y="199064"/>
              <a:chExt cx="3700052" cy="166245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190670" y="199064"/>
                <a:ext cx="1148071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1.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페이지 헤더 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90670" y="445285"/>
                <a:ext cx="3547766" cy="3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2.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로그인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로그아웃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마이페이지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장바구니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예약목록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 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실행버튼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190670" y="673782"/>
                <a:ext cx="3700052" cy="3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3.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게시판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여행지도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여행달력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여행상품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최근 본 내역 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  실행 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190670" y="908699"/>
                <a:ext cx="1975739" cy="26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4.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회원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관리자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사이드바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193125" y="1119666"/>
                <a:ext cx="1414170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5.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메인페이지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내용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90670" y="1365745"/>
                <a:ext cx="1518364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6.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축제보기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실행버튼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03708" y="1595948"/>
                <a:ext cx="1696298" cy="26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7.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패키지보기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실행 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540468" y="4826404"/>
              <a:ext cx="1104790" cy="265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8.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페이지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푸터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stylish" pitchFamily="2" charset="0"/>
                <a:ea typeface="stylish" pitchFamily="2" charset="0"/>
                <a:cs typeface="+mn-cs"/>
              </a:endParaRPr>
            </a:p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48378" y="5102209"/>
              <a:ext cx="2327881" cy="15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9.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홈으로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메인페이지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)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가는 버튼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35339" y="5356589"/>
              <a:ext cx="2613216" cy="265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10.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인스타그램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페이스북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트위터 실행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stylish" pitchFamily="2" charset="0"/>
                <a:ea typeface="stylish" pitchFamily="2" charset="0"/>
                <a:cs typeface="+mn-cs"/>
              </a:endParaRPr>
            </a:p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556244" y="943583"/>
            <a:ext cx="4083082" cy="487344"/>
            <a:chOff x="8556244" y="943583"/>
            <a:chExt cx="4083082" cy="48734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08101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메인페이지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24321"/>
            <a:ext cx="8249627" cy="62336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364534" y="38972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18452" y="389723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71558" y="342901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8185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56254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608194" y="2526252"/>
            <a:ext cx="3504486" cy="2678878"/>
            <a:chOff x="4190670" y="199064"/>
            <a:chExt cx="3504484" cy="536338"/>
          </a:xfrm>
        </p:grpSpPr>
        <p:sp>
          <p:nvSpPr>
            <p:cNvPr id="28" name="TextBox 27"/>
            <p:cNvSpPr txBox="1"/>
            <p:nvPr/>
          </p:nvSpPr>
          <p:spPr>
            <a:xfrm>
              <a:off x="4190670" y="199064"/>
              <a:ext cx="3477232" cy="147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10" indent="-228610">
                <a:buAutoNum type="arabicPeriod"/>
              </a:pP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버튼 클릭 시 데이터베이스에 해당 회원의 토큰 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저장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endPara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0670" y="445285"/>
              <a:ext cx="3364807" cy="10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회원가입 클릭 시 정보 동의 페이지로 이동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endPara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0670" y="673782"/>
              <a:ext cx="3504484" cy="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/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찾기 클릭 시 해당 페이지로 이동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556244" y="943583"/>
            <a:ext cx="3937166" cy="487344"/>
            <a:chOff x="8556244" y="943583"/>
            <a:chExt cx="3937166" cy="48734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6218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로그인 페이지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4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2" y="632247"/>
            <a:ext cx="5912912" cy="62257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3" y="1809550"/>
            <a:ext cx="2336139" cy="3724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539292" y="154433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5684" y="525834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44271" y="221533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0569" y="399186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48004" y="453667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88896" y="472682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08118" y="584033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7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65985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012" y="3664302"/>
            <a:ext cx="2413541" cy="282404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8692032" y="1642991"/>
            <a:ext cx="3715580" cy="1959841"/>
            <a:chOff x="4190670" y="199064"/>
            <a:chExt cx="3715580" cy="1657121"/>
          </a:xfrm>
        </p:grpSpPr>
        <p:sp>
          <p:nvSpPr>
            <p:cNvPr id="31" name="TextBox 30"/>
            <p:cNvSpPr txBox="1"/>
            <p:nvPr/>
          </p:nvSpPr>
          <p:spPr>
            <a:xfrm>
              <a:off x="4190670" y="199064"/>
              <a:ext cx="3715580" cy="442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10" indent="-228610">
                <a:buAutoNum type="arabicPeriod"/>
              </a:pP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정보 동의 페이지에서 버튼 클릭 시 회원가입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페이지로 이동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90670" y="512191"/>
              <a:ext cx="1455848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중복 체크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90670" y="703518"/>
              <a:ext cx="1298753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확인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0670" y="908699"/>
              <a:ext cx="234872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사용자 이메일로 인증번호 전송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3127" y="1119667"/>
              <a:ext cx="128112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인증번호 확인 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0670" y="1365746"/>
              <a:ext cx="267413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카카오 맵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 우편번호 찾기 기능 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03708" y="1595948"/>
              <a:ext cx="3334567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7.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비어있는 정보가 있는지 확인 후 회원가입 완료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</p:grpSp>
      <p:cxnSp>
        <p:nvCxnSpPr>
          <p:cNvPr id="42" name="직선 화살표 연결선 41"/>
          <p:cNvCxnSpPr>
            <a:stCxn id="37" idx="1"/>
          </p:cNvCxnSpPr>
          <p:nvPr/>
        </p:nvCxnSpPr>
        <p:spPr>
          <a:xfrm flipH="1" flipV="1">
            <a:off x="6768496" y="4823542"/>
            <a:ext cx="2436516" cy="252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회원가입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7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" y="631753"/>
            <a:ext cx="8257525" cy="62262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115990" y="256452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15990" y="317237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15990" y="516116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8198" y="83743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56257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249" y="3745015"/>
            <a:ext cx="2925764" cy="281057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8578462" y="1789144"/>
            <a:ext cx="3493264" cy="1981106"/>
            <a:chOff x="5735782" y="203200"/>
            <a:chExt cx="3493264" cy="835953"/>
          </a:xfrm>
        </p:grpSpPr>
        <p:sp>
          <p:nvSpPr>
            <p:cNvPr id="22" name="TextBox 21"/>
            <p:cNvSpPr txBox="1"/>
            <p:nvPr/>
          </p:nvSpPr>
          <p:spPr>
            <a:xfrm>
              <a:off x="5735782" y="203200"/>
              <a:ext cx="3324949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찾기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라디오버튼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클릭 시 해당 폼이 출력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35782" y="449421"/>
              <a:ext cx="3493264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찾기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라디오버튼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클릭 시 해당 폼이 출력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35782" y="695642"/>
              <a:ext cx="2981907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전송 클릭 시 회원의 이메일로 전송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35782" y="909282"/>
              <a:ext cx="3320140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새 비밀번호 전송 클릭 시 회원의 이메일로 전송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8974016" y="62361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498124" y="3281139"/>
            <a:ext cx="4577782" cy="1125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8556244" y="943583"/>
            <a:ext cx="4267903" cy="487344"/>
            <a:chOff x="8556244" y="943583"/>
            <a:chExt cx="4267903" cy="48734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8452" y="1012827"/>
              <a:ext cx="424569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sz="1700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아이디</a:t>
              </a:r>
              <a:r>
                <a:rPr lang="en-US" altLang="ko-KR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/</a:t>
              </a:r>
              <a:r>
                <a:rPr lang="ko-KR" altLang="en-US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비밀번호 찾기</a:t>
              </a:r>
              <a:endParaRPr lang="ko-KR" altLang="en-US" sz="17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" y="642969"/>
            <a:ext cx="8257534" cy="621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24395" y="153905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06086" y="151934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26774" y="192764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90180" y="234426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32774" y="27188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56258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597903" y="1789137"/>
            <a:ext cx="3578224" cy="3575588"/>
            <a:chOff x="8442262" y="1789135"/>
            <a:chExt cx="3578224" cy="3571674"/>
          </a:xfrm>
        </p:grpSpPr>
        <p:grpSp>
          <p:nvGrpSpPr>
            <p:cNvPr id="35" name="그룹 34"/>
            <p:cNvGrpSpPr/>
            <p:nvPr/>
          </p:nvGrpSpPr>
          <p:grpSpPr>
            <a:xfrm>
              <a:off x="8442262" y="1789135"/>
              <a:ext cx="2715808" cy="2485808"/>
              <a:chOff x="5735782" y="203200"/>
              <a:chExt cx="2715808" cy="56194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735782" y="203200"/>
                <a:ext cx="2039341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사용자가 원하는 태그 체크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735782" y="449421"/>
                <a:ext cx="2053767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사용자가 원하는 지역 선택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35782" y="695642"/>
                <a:ext cx="2715808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400" dirty="0" err="1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검색어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입력 시 해당 위치 지도에 출력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8442262" y="4838162"/>
              <a:ext cx="3578224" cy="522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4. 1, 2, 3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번에서 선택하거나 검색한 내용을 바탕으로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지도에 해당 위치를 표시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8597906" y="5793786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5. </a:t>
            </a:r>
            <a:r>
              <a: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카카오 맵 </a:t>
            </a:r>
            <a:r>
              <a: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API</a:t>
            </a:r>
            <a:r>
              <a: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를 이용한 위치 표시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여행 지도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7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" y="642285"/>
            <a:ext cx="8249627" cy="62336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50779" y="165335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12" y="175006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61988" y="197905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4732" y="37591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달력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75711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743822" y="2168526"/>
            <a:ext cx="2326278" cy="3556294"/>
            <a:chOff x="8442262" y="1789135"/>
            <a:chExt cx="2326276" cy="3552400"/>
          </a:xfrm>
        </p:grpSpPr>
        <p:grpSp>
          <p:nvGrpSpPr>
            <p:cNvPr id="15" name="그룹 14"/>
            <p:cNvGrpSpPr/>
            <p:nvPr/>
          </p:nvGrpSpPr>
          <p:grpSpPr>
            <a:xfrm>
              <a:off x="8442262" y="1789135"/>
              <a:ext cx="2326276" cy="2516552"/>
              <a:chOff x="5735782" y="203200"/>
              <a:chExt cx="2326276" cy="56889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735782" y="203200"/>
                <a:ext cx="2326276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공연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/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행사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문화 선택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35782" y="449421"/>
                <a:ext cx="1069523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지역 선택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35782" y="695642"/>
                <a:ext cx="1236235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캘린더 출력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442262" y="5003352"/>
              <a:ext cx="1741181" cy="338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리스트 출력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여행 달력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0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0" y="624309"/>
            <a:ext cx="8223004" cy="623369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7" idx="1"/>
          </p:cNvCxnSpPr>
          <p:nvPr/>
        </p:nvCxnSpPr>
        <p:spPr>
          <a:xfrm flipH="1" flipV="1">
            <a:off x="2205320" y="2592620"/>
            <a:ext cx="6595723" cy="2923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253131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43932" y="15749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77169" y="160252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84422" y="230427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8197" y="83743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상품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목록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575708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385" y="3423092"/>
            <a:ext cx="2876549" cy="105371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634400" y="1621964"/>
            <a:ext cx="3802673" cy="1784363"/>
            <a:chOff x="7811474" y="833621"/>
            <a:chExt cx="3842078" cy="1601080"/>
          </a:xfrm>
        </p:grpSpPr>
        <p:sp>
          <p:nvSpPr>
            <p:cNvPr id="29" name="TextBox 28"/>
            <p:cNvSpPr txBox="1"/>
            <p:nvPr/>
          </p:nvSpPr>
          <p:spPr>
            <a:xfrm>
              <a:off x="7811474" y="2186154"/>
              <a:ext cx="3842078" cy="24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이미지 클릭 시 상세정보를 보여주는 </a:t>
              </a:r>
              <a:r>
                <a:rPr lang="ko-KR" altLang="en-US" sz="12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모달창을</a:t>
              </a:r>
              <a:r>
                <a:rPr lang="ko-KR" altLang="en-US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2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띄워줌</a:t>
              </a:r>
              <a:endParaRPr lang="ko-KR" altLang="en-US" sz="12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812040" y="833621"/>
              <a:ext cx="3589670" cy="1591931"/>
              <a:chOff x="7812040" y="833621"/>
              <a:chExt cx="3589670" cy="159193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12040" y="833621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태그 체크 시 해당 태그의 정보만 출력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12040" y="1095969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지역 선택 시 해당 지역의 정보만 출력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12040" y="1340657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 검색 시 해당 축제의 정보만 출력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19762" y="1585347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4.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클릭 시 </a:t>
                </a:r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[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예약</a:t>
                </a:r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]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페이지로 이동</a:t>
                </a: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7819763" y="1833252"/>
                <a:ext cx="3581947" cy="592300"/>
                <a:chOff x="7819763" y="1833252"/>
                <a:chExt cx="3581947" cy="592300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7819763" y="1833252"/>
                  <a:ext cx="3581947" cy="248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5. 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로그인하지 않은 상태에서 예약하기 클릭 시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964374" y="2011310"/>
                  <a:ext cx="3331870" cy="4142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로그인이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필요합니다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. </a:t>
                  </a:r>
                  <a:r>
                    <a:rPr lang="ko-KR" altLang="en-US" sz="1200" dirty="0" err="1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알림창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표시 후 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[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]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창으로 이동</a:t>
                  </a:r>
                </a:p>
                <a:p>
                  <a:endPara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endParaRPr>
                </a:p>
              </p:txBody>
            </p:sp>
          </p:grpSp>
        </p:grpSp>
      </p:grpSp>
      <p:sp>
        <p:nvSpPr>
          <p:cNvPr id="48" name="직사각형 47"/>
          <p:cNvSpPr/>
          <p:nvPr/>
        </p:nvSpPr>
        <p:spPr>
          <a:xfrm>
            <a:off x="8607887" y="449947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48369" y="342901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54" y="4510251"/>
            <a:ext cx="3109072" cy="201135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목록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13" cy="63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1" y="638641"/>
            <a:ext cx="8240834" cy="621936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253131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32246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0799" y="161068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830816" y="231520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44374" y="230676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8198" y="8374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목록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575703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597586" y="1975487"/>
            <a:ext cx="3805516" cy="2453165"/>
            <a:chOff x="8581521" y="1147393"/>
            <a:chExt cx="3805517" cy="1422659"/>
          </a:xfrm>
        </p:grpSpPr>
        <p:sp>
          <p:nvSpPr>
            <p:cNvPr id="26" name="TextBox 25"/>
            <p:cNvSpPr txBox="1"/>
            <p:nvPr/>
          </p:nvSpPr>
          <p:spPr>
            <a:xfrm>
              <a:off x="8584335" y="1147393"/>
              <a:ext cx="3223961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태그 체크 시 해당 태그의 정보만 출력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84333" y="1380737"/>
              <a:ext cx="313109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지역 선택 시 해당 지역의 정보만 출력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81523" y="1596523"/>
              <a:ext cx="313390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축제 검색 시 해당 축제의 정보만 출력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81523" y="1801519"/>
              <a:ext cx="322677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클릭 시 </a:t>
              </a:r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[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예약</a:t>
              </a:r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페이지로 이동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81521" y="2044205"/>
              <a:ext cx="380551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클릭 시 데이터베이스에서 해당 숙소 목록 삭제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81521" y="2248773"/>
              <a:ext cx="3681974" cy="32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이미지 클릭 시 상세정보를 보여주는 </a:t>
              </a:r>
              <a:r>
                <a:rPr lang="ko-KR" altLang="en-US" sz="15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   </a:t>
              </a:r>
              <a:r>
                <a:rPr lang="ko-KR" altLang="en-US" sz="1500" dirty="0" smtClean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창을 </a:t>
              </a:r>
              <a:r>
                <a:rPr lang="ko-KR" altLang="en-US" sz="15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띄워줌</a:t>
              </a:r>
              <a:endParaRPr lang="ko-KR" altLang="en-US" sz="15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</p:grpSp>
      <p:cxnSp>
        <p:nvCxnSpPr>
          <p:cNvPr id="34" name="직선 화살표 연결선 33"/>
          <p:cNvCxnSpPr>
            <a:stCxn id="42" idx="1"/>
          </p:cNvCxnSpPr>
          <p:nvPr/>
        </p:nvCxnSpPr>
        <p:spPr>
          <a:xfrm flipH="1" flipV="1">
            <a:off x="2626468" y="2500198"/>
            <a:ext cx="6194042" cy="301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510" y="4510251"/>
            <a:ext cx="3109072" cy="201135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675309" y="45040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556244" y="943583"/>
            <a:ext cx="3762067" cy="487344"/>
            <a:chOff x="8556244" y="943583"/>
            <a:chExt cx="3762067" cy="487344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687086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목록</a:t>
              </a:r>
              <a:r>
                <a:rPr lang="en-US" altLang="ko-KR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관리자</a:t>
              </a:r>
              <a:r>
                <a:rPr lang="en-US" altLang="ko-KR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)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4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44"/>
          <p:cNvGrpSpPr/>
          <p:nvPr/>
        </p:nvGrpSpPr>
        <p:grpSpPr>
          <a:xfrm>
            <a:off x="8262100" y="1164416"/>
            <a:ext cx="2563173" cy="5998688"/>
            <a:chOff x="6196575" y="826050"/>
            <a:chExt cx="1922380" cy="4499016"/>
          </a:xfrm>
        </p:grpSpPr>
        <p:sp>
          <p:nvSpPr>
            <p:cNvPr id="1328" name="Google Shape;1328;p44"/>
            <p:cNvSpPr/>
            <p:nvPr/>
          </p:nvSpPr>
          <p:spPr>
            <a:xfrm>
              <a:off x="6196575" y="826050"/>
              <a:ext cx="1922380" cy="4499016"/>
            </a:xfrm>
            <a:custGeom>
              <a:avLst/>
              <a:gdLst/>
              <a:ahLst/>
              <a:cxnLst/>
              <a:rect l="l" t="t" r="r" b="b"/>
              <a:pathLst>
                <a:path w="25181" h="58932" extrusionOk="0">
                  <a:moveTo>
                    <a:pt x="104" y="0"/>
                  </a:moveTo>
                  <a:cubicBezTo>
                    <a:pt x="52" y="0"/>
                    <a:pt x="1" y="37"/>
                    <a:pt x="16" y="101"/>
                  </a:cubicBezTo>
                  <a:cubicBezTo>
                    <a:pt x="327" y="1649"/>
                    <a:pt x="634" y="3197"/>
                    <a:pt x="940" y="4745"/>
                  </a:cubicBezTo>
                  <a:cubicBezTo>
                    <a:pt x="1252" y="6287"/>
                    <a:pt x="1558" y="7840"/>
                    <a:pt x="1864" y="9388"/>
                  </a:cubicBezTo>
                  <a:cubicBezTo>
                    <a:pt x="2176" y="10930"/>
                    <a:pt x="2482" y="12483"/>
                    <a:pt x="2789" y="14026"/>
                  </a:cubicBezTo>
                  <a:cubicBezTo>
                    <a:pt x="3100" y="15574"/>
                    <a:pt x="3407" y="17127"/>
                    <a:pt x="3713" y="18669"/>
                  </a:cubicBezTo>
                  <a:cubicBezTo>
                    <a:pt x="3766" y="18938"/>
                    <a:pt x="3819" y="19203"/>
                    <a:pt x="3872" y="19477"/>
                  </a:cubicBezTo>
                  <a:cubicBezTo>
                    <a:pt x="3845" y="19440"/>
                    <a:pt x="3814" y="19409"/>
                    <a:pt x="3787" y="19372"/>
                  </a:cubicBezTo>
                  <a:cubicBezTo>
                    <a:pt x="3752" y="19329"/>
                    <a:pt x="3705" y="19309"/>
                    <a:pt x="3658" y="19309"/>
                  </a:cubicBezTo>
                  <a:cubicBezTo>
                    <a:pt x="3599" y="19309"/>
                    <a:pt x="3542" y="19341"/>
                    <a:pt x="3512" y="19403"/>
                  </a:cubicBezTo>
                  <a:cubicBezTo>
                    <a:pt x="3354" y="19725"/>
                    <a:pt x="3174" y="20085"/>
                    <a:pt x="3021" y="20407"/>
                  </a:cubicBezTo>
                  <a:cubicBezTo>
                    <a:pt x="2947" y="20550"/>
                    <a:pt x="2974" y="20729"/>
                    <a:pt x="3079" y="20856"/>
                  </a:cubicBezTo>
                  <a:cubicBezTo>
                    <a:pt x="3174" y="20962"/>
                    <a:pt x="3259" y="21046"/>
                    <a:pt x="3370" y="21220"/>
                  </a:cubicBezTo>
                  <a:cubicBezTo>
                    <a:pt x="3565" y="21527"/>
                    <a:pt x="3787" y="21669"/>
                    <a:pt x="4004" y="21965"/>
                  </a:cubicBezTo>
                  <a:cubicBezTo>
                    <a:pt x="4025" y="22013"/>
                    <a:pt x="4284" y="22504"/>
                    <a:pt x="4606" y="23111"/>
                  </a:cubicBezTo>
                  <a:cubicBezTo>
                    <a:pt x="4622" y="23180"/>
                    <a:pt x="4632" y="23254"/>
                    <a:pt x="4648" y="23317"/>
                  </a:cubicBezTo>
                  <a:lnTo>
                    <a:pt x="4653" y="23349"/>
                  </a:lnTo>
                  <a:cubicBezTo>
                    <a:pt x="4622" y="23418"/>
                    <a:pt x="4595" y="23481"/>
                    <a:pt x="4558" y="23555"/>
                  </a:cubicBezTo>
                  <a:cubicBezTo>
                    <a:pt x="4627" y="23634"/>
                    <a:pt x="4680" y="23714"/>
                    <a:pt x="4738" y="23788"/>
                  </a:cubicBezTo>
                  <a:lnTo>
                    <a:pt x="4759" y="23888"/>
                  </a:lnTo>
                  <a:cubicBezTo>
                    <a:pt x="4770" y="23946"/>
                    <a:pt x="4817" y="23967"/>
                    <a:pt x="4865" y="23967"/>
                  </a:cubicBezTo>
                  <a:cubicBezTo>
                    <a:pt x="4997" y="24157"/>
                    <a:pt x="5124" y="24353"/>
                    <a:pt x="5287" y="24554"/>
                  </a:cubicBezTo>
                  <a:cubicBezTo>
                    <a:pt x="5029" y="25288"/>
                    <a:pt x="5361" y="26170"/>
                    <a:pt x="5953" y="26666"/>
                  </a:cubicBezTo>
                  <a:cubicBezTo>
                    <a:pt x="6381" y="27020"/>
                    <a:pt x="6983" y="27221"/>
                    <a:pt x="7237" y="27718"/>
                  </a:cubicBezTo>
                  <a:cubicBezTo>
                    <a:pt x="7432" y="28098"/>
                    <a:pt x="7374" y="28595"/>
                    <a:pt x="7633" y="28938"/>
                  </a:cubicBezTo>
                  <a:cubicBezTo>
                    <a:pt x="7913" y="29308"/>
                    <a:pt x="8441" y="29345"/>
                    <a:pt x="8853" y="29572"/>
                  </a:cubicBezTo>
                  <a:cubicBezTo>
                    <a:pt x="9260" y="29788"/>
                    <a:pt x="9540" y="30179"/>
                    <a:pt x="9809" y="30560"/>
                  </a:cubicBezTo>
                  <a:cubicBezTo>
                    <a:pt x="9825" y="30575"/>
                    <a:pt x="9830" y="30597"/>
                    <a:pt x="9841" y="30607"/>
                  </a:cubicBezTo>
                  <a:cubicBezTo>
                    <a:pt x="9381" y="32371"/>
                    <a:pt x="9735" y="34173"/>
                    <a:pt x="9830" y="35974"/>
                  </a:cubicBezTo>
                  <a:cubicBezTo>
                    <a:pt x="9862" y="36618"/>
                    <a:pt x="9862" y="37263"/>
                    <a:pt x="9783" y="37902"/>
                  </a:cubicBezTo>
                  <a:cubicBezTo>
                    <a:pt x="9762" y="38076"/>
                    <a:pt x="9471" y="39302"/>
                    <a:pt x="9439" y="39476"/>
                  </a:cubicBezTo>
                  <a:cubicBezTo>
                    <a:pt x="9376" y="39814"/>
                    <a:pt x="9455" y="40057"/>
                    <a:pt x="9629" y="40242"/>
                  </a:cubicBezTo>
                  <a:cubicBezTo>
                    <a:pt x="9719" y="40332"/>
                    <a:pt x="9835" y="40406"/>
                    <a:pt x="9968" y="40464"/>
                  </a:cubicBezTo>
                  <a:cubicBezTo>
                    <a:pt x="10020" y="40490"/>
                    <a:pt x="10078" y="40512"/>
                    <a:pt x="10142" y="40533"/>
                  </a:cubicBezTo>
                  <a:cubicBezTo>
                    <a:pt x="10068" y="45762"/>
                    <a:pt x="10681" y="50992"/>
                    <a:pt x="11954" y="55994"/>
                  </a:cubicBezTo>
                  <a:lnTo>
                    <a:pt x="12323" y="56010"/>
                  </a:lnTo>
                  <a:cubicBezTo>
                    <a:pt x="12392" y="56269"/>
                    <a:pt x="12466" y="56522"/>
                    <a:pt x="12529" y="56776"/>
                  </a:cubicBezTo>
                  <a:lnTo>
                    <a:pt x="11626" y="57743"/>
                  </a:lnTo>
                  <a:lnTo>
                    <a:pt x="9867" y="58582"/>
                  </a:lnTo>
                  <a:lnTo>
                    <a:pt x="9867" y="58931"/>
                  </a:lnTo>
                  <a:lnTo>
                    <a:pt x="14664" y="58931"/>
                  </a:lnTo>
                  <a:lnTo>
                    <a:pt x="14664" y="58582"/>
                  </a:lnTo>
                  <a:lnTo>
                    <a:pt x="13924" y="56776"/>
                  </a:lnTo>
                  <a:lnTo>
                    <a:pt x="13818" y="56068"/>
                  </a:lnTo>
                  <a:lnTo>
                    <a:pt x="14215" y="56079"/>
                  </a:lnTo>
                  <a:cubicBezTo>
                    <a:pt x="13496" y="52022"/>
                    <a:pt x="13496" y="46438"/>
                    <a:pt x="13840" y="41484"/>
                  </a:cubicBezTo>
                  <a:lnTo>
                    <a:pt x="13840" y="41484"/>
                  </a:lnTo>
                  <a:cubicBezTo>
                    <a:pt x="13845" y="41494"/>
                    <a:pt x="13845" y="41499"/>
                    <a:pt x="13850" y="41515"/>
                  </a:cubicBezTo>
                  <a:lnTo>
                    <a:pt x="13987" y="41869"/>
                  </a:lnTo>
                  <a:cubicBezTo>
                    <a:pt x="14014" y="41933"/>
                    <a:pt x="14035" y="41991"/>
                    <a:pt x="14061" y="42049"/>
                  </a:cubicBezTo>
                  <a:cubicBezTo>
                    <a:pt x="14114" y="42175"/>
                    <a:pt x="14162" y="42302"/>
                    <a:pt x="14215" y="42418"/>
                  </a:cubicBezTo>
                  <a:cubicBezTo>
                    <a:pt x="14236" y="42471"/>
                    <a:pt x="14262" y="42524"/>
                    <a:pt x="14278" y="42577"/>
                  </a:cubicBezTo>
                  <a:cubicBezTo>
                    <a:pt x="14331" y="42709"/>
                    <a:pt x="14384" y="42836"/>
                    <a:pt x="14447" y="42968"/>
                  </a:cubicBezTo>
                  <a:lnTo>
                    <a:pt x="14505" y="43105"/>
                  </a:lnTo>
                  <a:cubicBezTo>
                    <a:pt x="14563" y="43237"/>
                    <a:pt x="14621" y="43375"/>
                    <a:pt x="14674" y="43507"/>
                  </a:cubicBezTo>
                  <a:cubicBezTo>
                    <a:pt x="14695" y="43549"/>
                    <a:pt x="14711" y="43586"/>
                    <a:pt x="14727" y="43628"/>
                  </a:cubicBezTo>
                  <a:cubicBezTo>
                    <a:pt x="14790" y="43765"/>
                    <a:pt x="14854" y="43903"/>
                    <a:pt x="14912" y="44051"/>
                  </a:cubicBezTo>
                  <a:cubicBezTo>
                    <a:pt x="14928" y="44082"/>
                    <a:pt x="14949" y="44114"/>
                    <a:pt x="14959" y="44151"/>
                  </a:cubicBezTo>
                  <a:lnTo>
                    <a:pt x="15160" y="44584"/>
                  </a:lnTo>
                  <a:lnTo>
                    <a:pt x="15197" y="44663"/>
                  </a:lnTo>
                  <a:cubicBezTo>
                    <a:pt x="15271" y="44817"/>
                    <a:pt x="15334" y="44959"/>
                    <a:pt x="15408" y="45112"/>
                  </a:cubicBezTo>
                  <a:cubicBezTo>
                    <a:pt x="15414" y="45134"/>
                    <a:pt x="15430" y="45155"/>
                    <a:pt x="15435" y="45171"/>
                  </a:cubicBezTo>
                  <a:cubicBezTo>
                    <a:pt x="15509" y="45329"/>
                    <a:pt x="15583" y="45482"/>
                    <a:pt x="15662" y="45641"/>
                  </a:cubicBezTo>
                  <a:lnTo>
                    <a:pt x="15678" y="45683"/>
                  </a:lnTo>
                  <a:cubicBezTo>
                    <a:pt x="15757" y="45841"/>
                    <a:pt x="15836" y="46005"/>
                    <a:pt x="15915" y="46164"/>
                  </a:cubicBezTo>
                  <a:cubicBezTo>
                    <a:pt x="15926" y="46169"/>
                    <a:pt x="15926" y="46174"/>
                    <a:pt x="15931" y="46185"/>
                  </a:cubicBezTo>
                  <a:cubicBezTo>
                    <a:pt x="16011" y="46349"/>
                    <a:pt x="16095" y="46512"/>
                    <a:pt x="16180" y="46676"/>
                  </a:cubicBezTo>
                  <a:cubicBezTo>
                    <a:pt x="17685" y="49645"/>
                    <a:pt x="19428" y="52476"/>
                    <a:pt x="21399" y="55117"/>
                  </a:cubicBezTo>
                  <a:lnTo>
                    <a:pt x="21721" y="54996"/>
                  </a:lnTo>
                  <a:cubicBezTo>
                    <a:pt x="21922" y="55228"/>
                    <a:pt x="22117" y="55455"/>
                    <a:pt x="22318" y="55682"/>
                  </a:cubicBezTo>
                  <a:lnTo>
                    <a:pt x="21932" y="56950"/>
                  </a:lnTo>
                  <a:lnTo>
                    <a:pt x="20722" y="58477"/>
                  </a:lnTo>
                  <a:lnTo>
                    <a:pt x="20876" y="58789"/>
                  </a:lnTo>
                  <a:lnTo>
                    <a:pt x="25181" y="56676"/>
                  </a:lnTo>
                  <a:lnTo>
                    <a:pt x="25022" y="56438"/>
                  </a:lnTo>
                  <a:lnTo>
                    <a:pt x="23570" y="55144"/>
                  </a:lnTo>
                  <a:lnTo>
                    <a:pt x="23163" y="54552"/>
                  </a:lnTo>
                  <a:lnTo>
                    <a:pt x="23522" y="54420"/>
                  </a:lnTo>
                  <a:cubicBezTo>
                    <a:pt x="21193" y="50733"/>
                    <a:pt x="18963" y="45176"/>
                    <a:pt x="17384" y="40242"/>
                  </a:cubicBezTo>
                  <a:cubicBezTo>
                    <a:pt x="17368" y="40210"/>
                    <a:pt x="17363" y="40173"/>
                    <a:pt x="17352" y="40142"/>
                  </a:cubicBezTo>
                  <a:cubicBezTo>
                    <a:pt x="17368" y="40137"/>
                    <a:pt x="17389" y="40131"/>
                    <a:pt x="17410" y="40115"/>
                  </a:cubicBezTo>
                  <a:cubicBezTo>
                    <a:pt x="17711" y="39989"/>
                    <a:pt x="17865" y="39656"/>
                    <a:pt x="17754" y="39344"/>
                  </a:cubicBezTo>
                  <a:cubicBezTo>
                    <a:pt x="17564" y="38821"/>
                    <a:pt x="17395" y="38261"/>
                    <a:pt x="17252" y="37675"/>
                  </a:cubicBezTo>
                  <a:cubicBezTo>
                    <a:pt x="17173" y="37347"/>
                    <a:pt x="17099" y="37020"/>
                    <a:pt x="17041" y="36682"/>
                  </a:cubicBezTo>
                  <a:cubicBezTo>
                    <a:pt x="16983" y="36344"/>
                    <a:pt x="16919" y="36011"/>
                    <a:pt x="16877" y="35673"/>
                  </a:cubicBezTo>
                  <a:cubicBezTo>
                    <a:pt x="16856" y="35551"/>
                    <a:pt x="16840" y="35435"/>
                    <a:pt x="16829" y="35314"/>
                  </a:cubicBezTo>
                  <a:cubicBezTo>
                    <a:pt x="16824" y="35277"/>
                    <a:pt x="16813" y="35229"/>
                    <a:pt x="16813" y="35187"/>
                  </a:cubicBezTo>
                  <a:cubicBezTo>
                    <a:pt x="16808" y="35118"/>
                    <a:pt x="16798" y="35039"/>
                    <a:pt x="16787" y="34965"/>
                  </a:cubicBezTo>
                  <a:cubicBezTo>
                    <a:pt x="16782" y="34912"/>
                    <a:pt x="16777" y="34859"/>
                    <a:pt x="16777" y="34807"/>
                  </a:cubicBezTo>
                  <a:cubicBezTo>
                    <a:pt x="16771" y="34748"/>
                    <a:pt x="16761" y="34680"/>
                    <a:pt x="16755" y="34622"/>
                  </a:cubicBezTo>
                  <a:cubicBezTo>
                    <a:pt x="16750" y="34564"/>
                    <a:pt x="16745" y="34500"/>
                    <a:pt x="16745" y="34442"/>
                  </a:cubicBezTo>
                  <a:cubicBezTo>
                    <a:pt x="16734" y="34389"/>
                    <a:pt x="16734" y="34336"/>
                    <a:pt x="16729" y="34284"/>
                  </a:cubicBezTo>
                  <a:cubicBezTo>
                    <a:pt x="16724" y="34220"/>
                    <a:pt x="16724" y="34152"/>
                    <a:pt x="16718" y="34088"/>
                  </a:cubicBezTo>
                  <a:cubicBezTo>
                    <a:pt x="16718" y="34046"/>
                    <a:pt x="16708" y="34009"/>
                    <a:pt x="16708" y="33961"/>
                  </a:cubicBezTo>
                  <a:cubicBezTo>
                    <a:pt x="16703" y="33887"/>
                    <a:pt x="16703" y="33814"/>
                    <a:pt x="16697" y="33734"/>
                  </a:cubicBezTo>
                  <a:lnTo>
                    <a:pt x="16697" y="33729"/>
                  </a:lnTo>
                  <a:cubicBezTo>
                    <a:pt x="16692" y="33523"/>
                    <a:pt x="16681" y="33328"/>
                    <a:pt x="16681" y="33127"/>
                  </a:cubicBezTo>
                  <a:lnTo>
                    <a:pt x="16681" y="32731"/>
                  </a:lnTo>
                  <a:cubicBezTo>
                    <a:pt x="16697" y="32118"/>
                    <a:pt x="16671" y="31489"/>
                    <a:pt x="16560" y="30898"/>
                  </a:cubicBezTo>
                  <a:lnTo>
                    <a:pt x="16734" y="30639"/>
                  </a:lnTo>
                  <a:cubicBezTo>
                    <a:pt x="16998" y="30264"/>
                    <a:pt x="17284" y="29868"/>
                    <a:pt x="17696" y="29651"/>
                  </a:cubicBezTo>
                  <a:cubicBezTo>
                    <a:pt x="18102" y="29429"/>
                    <a:pt x="18631" y="29387"/>
                    <a:pt x="18916" y="29017"/>
                  </a:cubicBezTo>
                  <a:cubicBezTo>
                    <a:pt x="19180" y="28674"/>
                    <a:pt x="19122" y="28177"/>
                    <a:pt x="19312" y="27792"/>
                  </a:cubicBezTo>
                  <a:cubicBezTo>
                    <a:pt x="19560" y="27290"/>
                    <a:pt x="20168" y="27100"/>
                    <a:pt x="20590" y="26746"/>
                  </a:cubicBezTo>
                  <a:cubicBezTo>
                    <a:pt x="21187" y="26244"/>
                    <a:pt x="21515" y="25362"/>
                    <a:pt x="21261" y="24633"/>
                  </a:cubicBezTo>
                  <a:cubicBezTo>
                    <a:pt x="21536" y="24295"/>
                    <a:pt x="21710" y="23972"/>
                    <a:pt x="21985" y="23634"/>
                  </a:cubicBezTo>
                  <a:cubicBezTo>
                    <a:pt x="21948" y="23539"/>
                    <a:pt x="21900" y="23450"/>
                    <a:pt x="21853" y="23354"/>
                  </a:cubicBezTo>
                  <a:cubicBezTo>
                    <a:pt x="22212" y="22678"/>
                    <a:pt x="22518" y="22097"/>
                    <a:pt x="22540" y="22044"/>
                  </a:cubicBezTo>
                  <a:cubicBezTo>
                    <a:pt x="22719" y="21807"/>
                    <a:pt x="22899" y="21664"/>
                    <a:pt x="23063" y="21463"/>
                  </a:cubicBezTo>
                  <a:cubicBezTo>
                    <a:pt x="23321" y="21976"/>
                    <a:pt x="23575" y="22499"/>
                    <a:pt x="23834" y="23011"/>
                  </a:cubicBezTo>
                  <a:lnTo>
                    <a:pt x="24077" y="23502"/>
                  </a:lnTo>
                  <a:cubicBezTo>
                    <a:pt x="24095" y="23537"/>
                    <a:pt x="24126" y="23552"/>
                    <a:pt x="24156" y="23552"/>
                  </a:cubicBezTo>
                  <a:cubicBezTo>
                    <a:pt x="24214" y="23552"/>
                    <a:pt x="24270" y="23499"/>
                    <a:pt x="24235" y="23434"/>
                  </a:cubicBezTo>
                  <a:cubicBezTo>
                    <a:pt x="23881" y="22721"/>
                    <a:pt x="23533" y="22007"/>
                    <a:pt x="23173" y="21305"/>
                  </a:cubicBezTo>
                  <a:cubicBezTo>
                    <a:pt x="23279" y="21131"/>
                    <a:pt x="23364" y="21046"/>
                    <a:pt x="23459" y="20940"/>
                  </a:cubicBezTo>
                  <a:cubicBezTo>
                    <a:pt x="23564" y="20814"/>
                    <a:pt x="23591" y="20645"/>
                    <a:pt x="23517" y="20491"/>
                  </a:cubicBezTo>
                  <a:cubicBezTo>
                    <a:pt x="23358" y="20169"/>
                    <a:pt x="23179" y="19810"/>
                    <a:pt x="23031" y="19488"/>
                  </a:cubicBezTo>
                  <a:cubicBezTo>
                    <a:pt x="23001" y="19426"/>
                    <a:pt x="22941" y="19394"/>
                    <a:pt x="22880" y="19394"/>
                  </a:cubicBezTo>
                  <a:cubicBezTo>
                    <a:pt x="22832" y="19394"/>
                    <a:pt x="22784" y="19414"/>
                    <a:pt x="22751" y="19456"/>
                  </a:cubicBezTo>
                  <a:cubicBezTo>
                    <a:pt x="22645" y="19578"/>
                    <a:pt x="22545" y="19699"/>
                    <a:pt x="22439" y="19826"/>
                  </a:cubicBezTo>
                  <a:cubicBezTo>
                    <a:pt x="22381" y="19704"/>
                    <a:pt x="22323" y="19593"/>
                    <a:pt x="22270" y="19472"/>
                  </a:cubicBezTo>
                  <a:cubicBezTo>
                    <a:pt x="21615" y="18151"/>
                    <a:pt x="20955" y="16841"/>
                    <a:pt x="20300" y="15521"/>
                  </a:cubicBezTo>
                  <a:cubicBezTo>
                    <a:pt x="19650" y="14200"/>
                    <a:pt x="18990" y="12885"/>
                    <a:pt x="18335" y="11564"/>
                  </a:cubicBezTo>
                  <a:cubicBezTo>
                    <a:pt x="17680" y="10244"/>
                    <a:pt x="17020" y="8928"/>
                    <a:pt x="16364" y="7608"/>
                  </a:cubicBezTo>
                  <a:cubicBezTo>
                    <a:pt x="15715" y="6287"/>
                    <a:pt x="15054" y="4972"/>
                    <a:pt x="14399" y="3651"/>
                  </a:cubicBezTo>
                  <a:cubicBezTo>
                    <a:pt x="14320" y="3487"/>
                    <a:pt x="14241" y="3329"/>
                    <a:pt x="14156" y="3165"/>
                  </a:cubicBezTo>
                  <a:cubicBezTo>
                    <a:pt x="14138" y="3130"/>
                    <a:pt x="14107" y="3116"/>
                    <a:pt x="14076" y="3116"/>
                  </a:cubicBezTo>
                  <a:cubicBezTo>
                    <a:pt x="14019" y="3116"/>
                    <a:pt x="13964" y="3167"/>
                    <a:pt x="13998" y="3229"/>
                  </a:cubicBezTo>
                  <a:cubicBezTo>
                    <a:pt x="14648" y="4549"/>
                    <a:pt x="15308" y="5865"/>
                    <a:pt x="15963" y="7185"/>
                  </a:cubicBezTo>
                  <a:cubicBezTo>
                    <a:pt x="16618" y="8506"/>
                    <a:pt x="17278" y="9821"/>
                    <a:pt x="17933" y="11142"/>
                  </a:cubicBezTo>
                  <a:cubicBezTo>
                    <a:pt x="18583" y="12462"/>
                    <a:pt x="19243" y="13778"/>
                    <a:pt x="19898" y="15098"/>
                  </a:cubicBezTo>
                  <a:cubicBezTo>
                    <a:pt x="20553" y="16419"/>
                    <a:pt x="21214" y="17729"/>
                    <a:pt x="21869" y="19049"/>
                  </a:cubicBezTo>
                  <a:cubicBezTo>
                    <a:pt x="22017" y="19361"/>
                    <a:pt x="22170" y="19667"/>
                    <a:pt x="22328" y="19974"/>
                  </a:cubicBezTo>
                  <a:cubicBezTo>
                    <a:pt x="22323" y="19984"/>
                    <a:pt x="22318" y="19990"/>
                    <a:pt x="22307" y="20000"/>
                  </a:cubicBezTo>
                  <a:cubicBezTo>
                    <a:pt x="22281" y="19995"/>
                    <a:pt x="22228" y="19974"/>
                    <a:pt x="22170" y="19958"/>
                  </a:cubicBezTo>
                  <a:cubicBezTo>
                    <a:pt x="22156" y="19953"/>
                    <a:pt x="22142" y="19951"/>
                    <a:pt x="22128" y="19951"/>
                  </a:cubicBezTo>
                  <a:cubicBezTo>
                    <a:pt x="22064" y="19951"/>
                    <a:pt x="22008" y="19998"/>
                    <a:pt x="21990" y="20064"/>
                  </a:cubicBezTo>
                  <a:cubicBezTo>
                    <a:pt x="21927" y="20386"/>
                    <a:pt x="21874" y="20724"/>
                    <a:pt x="21900" y="21109"/>
                  </a:cubicBezTo>
                  <a:cubicBezTo>
                    <a:pt x="21932" y="21157"/>
                    <a:pt x="21959" y="21199"/>
                    <a:pt x="21990" y="21242"/>
                  </a:cubicBezTo>
                  <a:cubicBezTo>
                    <a:pt x="21673" y="21611"/>
                    <a:pt x="21377" y="21965"/>
                    <a:pt x="21082" y="22287"/>
                  </a:cubicBezTo>
                  <a:cubicBezTo>
                    <a:pt x="21061" y="22266"/>
                    <a:pt x="21034" y="22240"/>
                    <a:pt x="21013" y="22213"/>
                  </a:cubicBezTo>
                  <a:cubicBezTo>
                    <a:pt x="20707" y="22557"/>
                    <a:pt x="20353" y="22731"/>
                    <a:pt x="20046" y="23074"/>
                  </a:cubicBezTo>
                  <a:cubicBezTo>
                    <a:pt x="19983" y="23043"/>
                    <a:pt x="19915" y="23030"/>
                    <a:pt x="19844" y="23030"/>
                  </a:cubicBezTo>
                  <a:cubicBezTo>
                    <a:pt x="19530" y="23030"/>
                    <a:pt x="19164" y="23301"/>
                    <a:pt x="18953" y="23534"/>
                  </a:cubicBezTo>
                  <a:cubicBezTo>
                    <a:pt x="18699" y="23819"/>
                    <a:pt x="18567" y="24184"/>
                    <a:pt x="18419" y="24538"/>
                  </a:cubicBezTo>
                  <a:cubicBezTo>
                    <a:pt x="18277" y="24886"/>
                    <a:pt x="18102" y="25251"/>
                    <a:pt x="17801" y="25478"/>
                  </a:cubicBezTo>
                  <a:cubicBezTo>
                    <a:pt x="17405" y="25768"/>
                    <a:pt x="16813" y="25811"/>
                    <a:pt x="16565" y="26233"/>
                  </a:cubicBezTo>
                  <a:cubicBezTo>
                    <a:pt x="16433" y="26455"/>
                    <a:pt x="16428" y="26725"/>
                    <a:pt x="16322" y="26957"/>
                  </a:cubicBezTo>
                  <a:cubicBezTo>
                    <a:pt x="16090" y="27448"/>
                    <a:pt x="15482" y="27607"/>
                    <a:pt x="14981" y="27818"/>
                  </a:cubicBezTo>
                  <a:cubicBezTo>
                    <a:pt x="14796" y="27897"/>
                    <a:pt x="14616" y="27992"/>
                    <a:pt x="14452" y="28098"/>
                  </a:cubicBezTo>
                  <a:cubicBezTo>
                    <a:pt x="14304" y="28040"/>
                    <a:pt x="14162" y="27992"/>
                    <a:pt x="14009" y="27950"/>
                  </a:cubicBezTo>
                  <a:cubicBezTo>
                    <a:pt x="13956" y="27702"/>
                    <a:pt x="13903" y="27485"/>
                    <a:pt x="13876" y="27395"/>
                  </a:cubicBezTo>
                  <a:cubicBezTo>
                    <a:pt x="13903" y="27380"/>
                    <a:pt x="13935" y="27358"/>
                    <a:pt x="13961" y="27332"/>
                  </a:cubicBezTo>
                  <a:cubicBezTo>
                    <a:pt x="13972" y="27327"/>
                    <a:pt x="13977" y="27316"/>
                    <a:pt x="13987" y="27311"/>
                  </a:cubicBezTo>
                  <a:lnTo>
                    <a:pt x="14067" y="27253"/>
                  </a:lnTo>
                  <a:lnTo>
                    <a:pt x="14083" y="27237"/>
                  </a:lnTo>
                  <a:cubicBezTo>
                    <a:pt x="14114" y="27211"/>
                    <a:pt x="14141" y="27195"/>
                    <a:pt x="14172" y="27168"/>
                  </a:cubicBezTo>
                  <a:cubicBezTo>
                    <a:pt x="14183" y="27158"/>
                    <a:pt x="14188" y="27158"/>
                    <a:pt x="14188" y="27152"/>
                  </a:cubicBezTo>
                  <a:cubicBezTo>
                    <a:pt x="14215" y="27131"/>
                    <a:pt x="14241" y="27115"/>
                    <a:pt x="14267" y="27089"/>
                  </a:cubicBezTo>
                  <a:lnTo>
                    <a:pt x="14278" y="27073"/>
                  </a:lnTo>
                  <a:cubicBezTo>
                    <a:pt x="14341" y="27020"/>
                    <a:pt x="14405" y="26968"/>
                    <a:pt x="14463" y="26915"/>
                  </a:cubicBezTo>
                  <a:lnTo>
                    <a:pt x="14479" y="26904"/>
                  </a:lnTo>
                  <a:cubicBezTo>
                    <a:pt x="14537" y="26851"/>
                    <a:pt x="14595" y="26788"/>
                    <a:pt x="14658" y="26730"/>
                  </a:cubicBezTo>
                  <a:lnTo>
                    <a:pt x="14664" y="26725"/>
                  </a:lnTo>
                  <a:cubicBezTo>
                    <a:pt x="14748" y="26630"/>
                    <a:pt x="14833" y="26540"/>
                    <a:pt x="14912" y="26445"/>
                  </a:cubicBezTo>
                  <a:cubicBezTo>
                    <a:pt x="14965" y="26381"/>
                    <a:pt x="15012" y="26313"/>
                    <a:pt x="15054" y="26249"/>
                  </a:cubicBezTo>
                  <a:lnTo>
                    <a:pt x="15054" y="26244"/>
                  </a:lnTo>
                  <a:cubicBezTo>
                    <a:pt x="15091" y="26175"/>
                    <a:pt x="15134" y="26112"/>
                    <a:pt x="15165" y="26038"/>
                  </a:cubicBezTo>
                  <a:lnTo>
                    <a:pt x="15165" y="26033"/>
                  </a:lnTo>
                  <a:cubicBezTo>
                    <a:pt x="15176" y="26001"/>
                    <a:pt x="15197" y="25964"/>
                    <a:pt x="15213" y="25927"/>
                  </a:cubicBezTo>
                  <a:cubicBezTo>
                    <a:pt x="15334" y="25874"/>
                    <a:pt x="15456" y="25805"/>
                    <a:pt x="15535" y="25700"/>
                  </a:cubicBezTo>
                  <a:cubicBezTo>
                    <a:pt x="15651" y="25547"/>
                    <a:pt x="15678" y="25293"/>
                    <a:pt x="15588" y="25129"/>
                  </a:cubicBezTo>
                  <a:cubicBezTo>
                    <a:pt x="15768" y="25034"/>
                    <a:pt x="15873" y="24818"/>
                    <a:pt x="15836" y="24617"/>
                  </a:cubicBezTo>
                  <a:cubicBezTo>
                    <a:pt x="15805" y="24421"/>
                    <a:pt x="15625" y="24274"/>
                    <a:pt x="15430" y="24247"/>
                  </a:cubicBezTo>
                  <a:cubicBezTo>
                    <a:pt x="15583" y="24178"/>
                    <a:pt x="15651" y="23972"/>
                    <a:pt x="15572" y="23825"/>
                  </a:cubicBezTo>
                  <a:cubicBezTo>
                    <a:pt x="15513" y="23718"/>
                    <a:pt x="15388" y="23637"/>
                    <a:pt x="15267" y="23637"/>
                  </a:cubicBezTo>
                  <a:cubicBezTo>
                    <a:pt x="15226" y="23637"/>
                    <a:pt x="15187" y="23646"/>
                    <a:pt x="15150" y="23666"/>
                  </a:cubicBezTo>
                  <a:cubicBezTo>
                    <a:pt x="15229" y="23502"/>
                    <a:pt x="15165" y="23286"/>
                    <a:pt x="15007" y="23201"/>
                  </a:cubicBezTo>
                  <a:cubicBezTo>
                    <a:pt x="14949" y="23167"/>
                    <a:pt x="14880" y="23150"/>
                    <a:pt x="14811" y="23150"/>
                  </a:cubicBezTo>
                  <a:cubicBezTo>
                    <a:pt x="14690" y="23150"/>
                    <a:pt x="14569" y="23200"/>
                    <a:pt x="14505" y="23291"/>
                  </a:cubicBezTo>
                  <a:cubicBezTo>
                    <a:pt x="14463" y="23106"/>
                    <a:pt x="14294" y="22953"/>
                    <a:pt x="14104" y="22942"/>
                  </a:cubicBezTo>
                  <a:cubicBezTo>
                    <a:pt x="14090" y="22941"/>
                    <a:pt x="14077" y="22941"/>
                    <a:pt x="14063" y="22941"/>
                  </a:cubicBezTo>
                  <a:cubicBezTo>
                    <a:pt x="13883" y="22941"/>
                    <a:pt x="13714" y="23039"/>
                    <a:pt x="13655" y="23207"/>
                  </a:cubicBezTo>
                  <a:cubicBezTo>
                    <a:pt x="13628" y="23127"/>
                    <a:pt x="13549" y="23069"/>
                    <a:pt x="13459" y="23059"/>
                  </a:cubicBezTo>
                  <a:cubicBezTo>
                    <a:pt x="13448" y="23057"/>
                    <a:pt x="13437" y="23057"/>
                    <a:pt x="13426" y="23057"/>
                  </a:cubicBezTo>
                  <a:cubicBezTo>
                    <a:pt x="13353" y="23057"/>
                    <a:pt x="13280" y="23085"/>
                    <a:pt x="13216" y="23122"/>
                  </a:cubicBezTo>
                  <a:cubicBezTo>
                    <a:pt x="13074" y="23207"/>
                    <a:pt x="12952" y="23376"/>
                    <a:pt x="12899" y="23534"/>
                  </a:cubicBezTo>
                  <a:cubicBezTo>
                    <a:pt x="12849" y="23505"/>
                    <a:pt x="12792" y="23491"/>
                    <a:pt x="12735" y="23491"/>
                  </a:cubicBezTo>
                  <a:cubicBezTo>
                    <a:pt x="12617" y="23491"/>
                    <a:pt x="12497" y="23547"/>
                    <a:pt x="12419" y="23640"/>
                  </a:cubicBezTo>
                  <a:cubicBezTo>
                    <a:pt x="12297" y="23782"/>
                    <a:pt x="12271" y="23972"/>
                    <a:pt x="12308" y="24142"/>
                  </a:cubicBezTo>
                  <a:cubicBezTo>
                    <a:pt x="12313" y="24168"/>
                    <a:pt x="12313" y="24189"/>
                    <a:pt x="12318" y="24215"/>
                  </a:cubicBezTo>
                  <a:cubicBezTo>
                    <a:pt x="12350" y="24353"/>
                    <a:pt x="12419" y="24485"/>
                    <a:pt x="12503" y="24591"/>
                  </a:cubicBezTo>
                  <a:cubicBezTo>
                    <a:pt x="12508" y="24606"/>
                    <a:pt x="12519" y="24622"/>
                    <a:pt x="12524" y="24638"/>
                  </a:cubicBezTo>
                  <a:cubicBezTo>
                    <a:pt x="12376" y="24807"/>
                    <a:pt x="12255" y="25003"/>
                    <a:pt x="12160" y="25203"/>
                  </a:cubicBezTo>
                  <a:cubicBezTo>
                    <a:pt x="11975" y="25589"/>
                    <a:pt x="11896" y="25837"/>
                    <a:pt x="11785" y="26249"/>
                  </a:cubicBezTo>
                  <a:cubicBezTo>
                    <a:pt x="11732" y="26455"/>
                    <a:pt x="11647" y="26830"/>
                    <a:pt x="11700" y="27026"/>
                  </a:cubicBezTo>
                  <a:cubicBezTo>
                    <a:pt x="11711" y="27084"/>
                    <a:pt x="11753" y="27126"/>
                    <a:pt x="11795" y="27168"/>
                  </a:cubicBezTo>
                  <a:cubicBezTo>
                    <a:pt x="11816" y="27179"/>
                    <a:pt x="11832" y="27195"/>
                    <a:pt x="11848" y="27205"/>
                  </a:cubicBezTo>
                  <a:lnTo>
                    <a:pt x="11859" y="27205"/>
                  </a:lnTo>
                  <a:cubicBezTo>
                    <a:pt x="11896" y="27232"/>
                    <a:pt x="11943" y="27253"/>
                    <a:pt x="11991" y="27263"/>
                  </a:cubicBezTo>
                  <a:lnTo>
                    <a:pt x="11996" y="27263"/>
                  </a:lnTo>
                  <a:cubicBezTo>
                    <a:pt x="12044" y="27285"/>
                    <a:pt x="12096" y="27300"/>
                    <a:pt x="12139" y="27311"/>
                  </a:cubicBezTo>
                  <a:lnTo>
                    <a:pt x="12154" y="27311"/>
                  </a:lnTo>
                  <a:cubicBezTo>
                    <a:pt x="12202" y="27327"/>
                    <a:pt x="12244" y="27332"/>
                    <a:pt x="12292" y="27343"/>
                  </a:cubicBezTo>
                  <a:lnTo>
                    <a:pt x="12308" y="27343"/>
                  </a:lnTo>
                  <a:cubicBezTo>
                    <a:pt x="12323" y="27353"/>
                    <a:pt x="12350" y="27353"/>
                    <a:pt x="12371" y="27358"/>
                  </a:cubicBezTo>
                  <a:cubicBezTo>
                    <a:pt x="12371" y="27385"/>
                    <a:pt x="12371" y="27417"/>
                    <a:pt x="12366" y="27443"/>
                  </a:cubicBezTo>
                  <a:cubicBezTo>
                    <a:pt x="12360" y="27623"/>
                    <a:pt x="12345" y="27776"/>
                    <a:pt x="12323" y="27940"/>
                  </a:cubicBezTo>
                  <a:cubicBezTo>
                    <a:pt x="12244" y="27961"/>
                    <a:pt x="12165" y="27987"/>
                    <a:pt x="12086" y="28013"/>
                  </a:cubicBezTo>
                  <a:cubicBezTo>
                    <a:pt x="11922" y="27908"/>
                    <a:pt x="11742" y="27813"/>
                    <a:pt x="11558" y="27734"/>
                  </a:cubicBezTo>
                  <a:cubicBezTo>
                    <a:pt x="11056" y="27522"/>
                    <a:pt x="10448" y="27364"/>
                    <a:pt x="10221" y="26867"/>
                  </a:cubicBezTo>
                  <a:cubicBezTo>
                    <a:pt x="10115" y="26640"/>
                    <a:pt x="10105" y="26365"/>
                    <a:pt x="9973" y="26149"/>
                  </a:cubicBezTo>
                  <a:cubicBezTo>
                    <a:pt x="9725" y="25726"/>
                    <a:pt x="9138" y="25679"/>
                    <a:pt x="8742" y="25388"/>
                  </a:cubicBezTo>
                  <a:cubicBezTo>
                    <a:pt x="8436" y="25166"/>
                    <a:pt x="8256" y="24802"/>
                    <a:pt x="8119" y="24453"/>
                  </a:cubicBezTo>
                  <a:cubicBezTo>
                    <a:pt x="7976" y="24105"/>
                    <a:pt x="7844" y="23735"/>
                    <a:pt x="7585" y="23450"/>
                  </a:cubicBezTo>
                  <a:cubicBezTo>
                    <a:pt x="7372" y="23223"/>
                    <a:pt x="7004" y="22950"/>
                    <a:pt x="6689" y="22950"/>
                  </a:cubicBezTo>
                  <a:cubicBezTo>
                    <a:pt x="6622" y="22950"/>
                    <a:pt x="6557" y="22962"/>
                    <a:pt x="6497" y="22990"/>
                  </a:cubicBezTo>
                  <a:cubicBezTo>
                    <a:pt x="6185" y="22647"/>
                    <a:pt x="5837" y="22472"/>
                    <a:pt x="5525" y="22129"/>
                  </a:cubicBezTo>
                  <a:cubicBezTo>
                    <a:pt x="5499" y="22150"/>
                    <a:pt x="5478" y="22176"/>
                    <a:pt x="5456" y="22203"/>
                  </a:cubicBezTo>
                  <a:cubicBezTo>
                    <a:pt x="5161" y="21875"/>
                    <a:pt x="4865" y="21537"/>
                    <a:pt x="4548" y="21157"/>
                  </a:cubicBezTo>
                  <a:cubicBezTo>
                    <a:pt x="4580" y="21115"/>
                    <a:pt x="4606" y="21072"/>
                    <a:pt x="4638" y="21025"/>
                  </a:cubicBezTo>
                  <a:cubicBezTo>
                    <a:pt x="4659" y="20639"/>
                    <a:pt x="4611" y="20301"/>
                    <a:pt x="4548" y="19979"/>
                  </a:cubicBezTo>
                  <a:cubicBezTo>
                    <a:pt x="4531" y="19910"/>
                    <a:pt x="4475" y="19866"/>
                    <a:pt x="4412" y="19866"/>
                  </a:cubicBezTo>
                  <a:cubicBezTo>
                    <a:pt x="4398" y="19866"/>
                    <a:pt x="4383" y="19868"/>
                    <a:pt x="4368" y="19873"/>
                  </a:cubicBezTo>
                  <a:cubicBezTo>
                    <a:pt x="4310" y="19889"/>
                    <a:pt x="4257" y="19905"/>
                    <a:pt x="4231" y="19916"/>
                  </a:cubicBezTo>
                  <a:cubicBezTo>
                    <a:pt x="4199" y="19873"/>
                    <a:pt x="4157" y="19826"/>
                    <a:pt x="4125" y="19778"/>
                  </a:cubicBezTo>
                  <a:cubicBezTo>
                    <a:pt x="4083" y="19593"/>
                    <a:pt x="4051" y="19403"/>
                    <a:pt x="4014" y="19218"/>
                  </a:cubicBezTo>
                  <a:cubicBezTo>
                    <a:pt x="3703" y="17671"/>
                    <a:pt x="3396" y="16123"/>
                    <a:pt x="3090" y="14575"/>
                  </a:cubicBezTo>
                  <a:cubicBezTo>
                    <a:pt x="2778" y="13033"/>
                    <a:pt x="2472" y="11480"/>
                    <a:pt x="2165" y="9932"/>
                  </a:cubicBezTo>
                  <a:cubicBezTo>
                    <a:pt x="1854" y="8390"/>
                    <a:pt x="1547" y="6837"/>
                    <a:pt x="1241" y="5294"/>
                  </a:cubicBezTo>
                  <a:cubicBezTo>
                    <a:pt x="929" y="3746"/>
                    <a:pt x="623" y="2193"/>
                    <a:pt x="317" y="651"/>
                  </a:cubicBezTo>
                  <a:cubicBezTo>
                    <a:pt x="274" y="461"/>
                    <a:pt x="243" y="265"/>
                    <a:pt x="200" y="75"/>
                  </a:cubicBezTo>
                  <a:cubicBezTo>
                    <a:pt x="189" y="24"/>
                    <a:pt x="146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7266822" y="2444075"/>
              <a:ext cx="151737" cy="326672"/>
            </a:xfrm>
            <a:custGeom>
              <a:avLst/>
              <a:gdLst/>
              <a:ahLst/>
              <a:cxnLst/>
              <a:rect l="l" t="t" r="r" b="b"/>
              <a:pathLst>
                <a:path w="11806" h="25417" extrusionOk="0">
                  <a:moveTo>
                    <a:pt x="3765" y="23816"/>
                  </a:moveTo>
                  <a:cubicBezTo>
                    <a:pt x="3954" y="21336"/>
                    <a:pt x="1056" y="11928"/>
                    <a:pt x="2390" y="7965"/>
                  </a:cubicBezTo>
                  <a:cubicBezTo>
                    <a:pt x="3725" y="4002"/>
                    <a:pt x="12042" y="349"/>
                    <a:pt x="11772" y="39"/>
                  </a:cubicBezTo>
                  <a:cubicBezTo>
                    <a:pt x="11503" y="-271"/>
                    <a:pt x="2525" y="2304"/>
                    <a:pt x="773" y="6105"/>
                  </a:cubicBezTo>
                  <a:cubicBezTo>
                    <a:pt x="-979" y="9906"/>
                    <a:pt x="759" y="19893"/>
                    <a:pt x="1258" y="22845"/>
                  </a:cubicBezTo>
                  <a:cubicBezTo>
                    <a:pt x="1757" y="25797"/>
                    <a:pt x="3576" y="26296"/>
                    <a:pt x="3765" y="23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30" name="Google Shape;1330;p44"/>
            <p:cNvSpPr/>
            <p:nvPr/>
          </p:nvSpPr>
          <p:spPr>
            <a:xfrm rot="-147553">
              <a:off x="7145605" y="2424465"/>
              <a:ext cx="125879" cy="271068"/>
            </a:xfrm>
            <a:custGeom>
              <a:avLst/>
              <a:gdLst/>
              <a:ahLst/>
              <a:cxnLst/>
              <a:rect l="l" t="t" r="r" b="b"/>
              <a:pathLst>
                <a:path w="11806" h="25417" extrusionOk="0">
                  <a:moveTo>
                    <a:pt x="3765" y="23816"/>
                  </a:moveTo>
                  <a:cubicBezTo>
                    <a:pt x="3954" y="21336"/>
                    <a:pt x="1056" y="11928"/>
                    <a:pt x="2390" y="7965"/>
                  </a:cubicBezTo>
                  <a:cubicBezTo>
                    <a:pt x="3725" y="4002"/>
                    <a:pt x="12042" y="349"/>
                    <a:pt x="11772" y="39"/>
                  </a:cubicBezTo>
                  <a:cubicBezTo>
                    <a:pt x="11503" y="-271"/>
                    <a:pt x="2525" y="2304"/>
                    <a:pt x="773" y="6105"/>
                  </a:cubicBezTo>
                  <a:cubicBezTo>
                    <a:pt x="-979" y="9906"/>
                    <a:pt x="759" y="19893"/>
                    <a:pt x="1258" y="22845"/>
                  </a:cubicBezTo>
                  <a:cubicBezTo>
                    <a:pt x="1757" y="25797"/>
                    <a:pt x="3576" y="26296"/>
                    <a:pt x="3765" y="23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331" name="Google Shape;1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736" y="-262567"/>
            <a:ext cx="3837032" cy="388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167" y="-89902"/>
            <a:ext cx="2895799" cy="296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02;p42"/>
          <p:cNvSpPr txBox="1">
            <a:spLocks noGrp="1"/>
          </p:cNvSpPr>
          <p:nvPr>
            <p:ph type="title" idx="4294967295"/>
          </p:nvPr>
        </p:nvSpPr>
        <p:spPr>
          <a:xfrm>
            <a:off x="3787852" y="99693"/>
            <a:ext cx="7225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 smtClean="0">
                <a:solidFill>
                  <a:schemeClr val="tx1"/>
                </a:solidFill>
              </a:rPr>
              <a:t>Contents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50007" y="1656302"/>
            <a:ext cx="2737737" cy="965824"/>
            <a:chOff x="968115" y="2919447"/>
            <a:chExt cx="2737737" cy="965823"/>
          </a:xfrm>
        </p:grpSpPr>
        <p:grpSp>
          <p:nvGrpSpPr>
            <p:cNvPr id="45" name="그룹 44"/>
            <p:cNvGrpSpPr/>
            <p:nvPr/>
          </p:nvGrpSpPr>
          <p:grpSpPr>
            <a:xfrm>
              <a:off x="968115" y="2919447"/>
              <a:ext cx="527834" cy="546652"/>
              <a:chOff x="1302026" y="2964579"/>
              <a:chExt cx="527834" cy="54665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302026" y="2964579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340942" y="3040327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01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65522" y="2961939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소개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65521" y="3423605"/>
              <a:ext cx="155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프로젝트 개요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개발도구 및 환경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50007" y="2584127"/>
            <a:ext cx="2282804" cy="1754326"/>
            <a:chOff x="968115" y="2782400"/>
            <a:chExt cx="2282804" cy="1754325"/>
          </a:xfrm>
        </p:grpSpPr>
        <p:grpSp>
          <p:nvGrpSpPr>
            <p:cNvPr id="41" name="그룹 40"/>
            <p:cNvGrpSpPr/>
            <p:nvPr/>
          </p:nvGrpSpPr>
          <p:grpSpPr>
            <a:xfrm>
              <a:off x="968115" y="2842447"/>
              <a:ext cx="527834" cy="546652"/>
              <a:chOff x="1302026" y="2887579"/>
              <a:chExt cx="527834" cy="54665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302026" y="2887579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40942" y="2963327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02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565521" y="2782400"/>
              <a:ext cx="1685398" cy="175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간트차트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화면정의서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요구사항 명세서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UseCase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 Diagram</a:t>
              </a: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Sequence Diagram</a:t>
              </a: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Exerd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용어사전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5706" y="3980394"/>
            <a:ext cx="2737737" cy="546654"/>
            <a:chOff x="968115" y="2852069"/>
            <a:chExt cx="2737737" cy="546652"/>
          </a:xfrm>
        </p:grpSpPr>
        <p:grpSp>
          <p:nvGrpSpPr>
            <p:cNvPr id="37" name="그룹 36"/>
            <p:cNvGrpSpPr/>
            <p:nvPr/>
          </p:nvGrpSpPr>
          <p:grpSpPr>
            <a:xfrm>
              <a:off x="968115" y="2852069"/>
              <a:ext cx="527834" cy="546652"/>
              <a:chOff x="1302026" y="2897201"/>
              <a:chExt cx="527834" cy="5466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1302026" y="2897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40942" y="2972948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565522" y="2894561"/>
              <a:ext cx="2140330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시연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25706" y="6043825"/>
            <a:ext cx="2737737" cy="546654"/>
            <a:chOff x="968115" y="2592190"/>
            <a:chExt cx="2737737" cy="546652"/>
          </a:xfrm>
        </p:grpSpPr>
        <p:grpSp>
          <p:nvGrpSpPr>
            <p:cNvPr id="29" name="그룹 28"/>
            <p:cNvGrpSpPr/>
            <p:nvPr/>
          </p:nvGrpSpPr>
          <p:grpSpPr>
            <a:xfrm>
              <a:off x="968115" y="2592190"/>
              <a:ext cx="527834" cy="546652"/>
              <a:chOff x="1302026" y="2637322"/>
              <a:chExt cx="527834" cy="54665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302026" y="2637322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40942" y="2713069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565522" y="2634682"/>
              <a:ext cx="2140330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후기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50007" y="990467"/>
            <a:ext cx="1814407" cy="546653"/>
            <a:chOff x="968115" y="2698069"/>
            <a:chExt cx="1814407" cy="546652"/>
          </a:xfrm>
        </p:grpSpPr>
        <p:grpSp>
          <p:nvGrpSpPr>
            <p:cNvPr id="25" name="그룹 2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40942" y="2818949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00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65522" y="2740561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팀 소개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25693" y="5374342"/>
            <a:ext cx="2223686" cy="546654"/>
            <a:chOff x="968115" y="2428563"/>
            <a:chExt cx="2223686" cy="546652"/>
          </a:xfrm>
        </p:grpSpPr>
        <p:grpSp>
          <p:nvGrpSpPr>
            <p:cNvPr id="21" name="그룹 20"/>
            <p:cNvGrpSpPr/>
            <p:nvPr/>
          </p:nvGrpSpPr>
          <p:grpSpPr>
            <a:xfrm>
              <a:off x="968115" y="2428563"/>
              <a:ext cx="527834" cy="546652"/>
              <a:chOff x="1302026" y="2473695"/>
              <a:chExt cx="527834" cy="54665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302026" y="2473695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340942" y="2549442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04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565522" y="2471055"/>
              <a:ext cx="1626279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AWS 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배포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825706" y="4681681"/>
            <a:ext cx="3462294" cy="546654"/>
            <a:chOff x="968115" y="2852069"/>
            <a:chExt cx="3462294" cy="546652"/>
          </a:xfrm>
        </p:grpSpPr>
        <p:grpSp>
          <p:nvGrpSpPr>
            <p:cNvPr id="51" name="그룹 50"/>
            <p:cNvGrpSpPr/>
            <p:nvPr/>
          </p:nvGrpSpPr>
          <p:grpSpPr>
            <a:xfrm>
              <a:off x="968115" y="2852069"/>
              <a:ext cx="527834" cy="546652"/>
              <a:chOff x="1302026" y="2897201"/>
              <a:chExt cx="527834" cy="54665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302026" y="2897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340942" y="2972948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565522" y="2894561"/>
              <a:ext cx="2864887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</a:t>
              </a:r>
              <a:r>
                <a:rPr lang="ko-KR" altLang="en-US" sz="2400" dirty="0" smtClean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코드 설명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4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09"/>
            <a:ext cx="8249627" cy="623369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360038" y="106148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5051" y="192807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95851" y="411269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35748" y="586668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28374" y="610525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예약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590006" y="1802426"/>
            <a:ext cx="4217780" cy="4002713"/>
            <a:chOff x="8442261" y="1039928"/>
            <a:chExt cx="4217779" cy="1382945"/>
          </a:xfrm>
        </p:grpSpPr>
        <p:sp>
          <p:nvSpPr>
            <p:cNvPr id="18" name="TextBox 17"/>
            <p:cNvSpPr txBox="1"/>
            <p:nvPr/>
          </p:nvSpPr>
          <p:spPr>
            <a:xfrm>
              <a:off x="8442261" y="1039928"/>
              <a:ext cx="3329755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42263" y="1962039"/>
              <a:ext cx="2528217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예약할 인원수 선택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42263" y="2242099"/>
              <a:ext cx="4217777" cy="18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해당 정보를 바탕으로 데이터베이스에 예약 정보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저장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42261" y="1667450"/>
              <a:ext cx="3525247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카카오 맵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를 이용한 해당 숙소 위치 표시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442262" y="1262113"/>
              <a:ext cx="4117262" cy="329646"/>
              <a:chOff x="7465138" y="1240481"/>
              <a:chExt cx="4117262" cy="32964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465138" y="1240481"/>
                <a:ext cx="4117262" cy="32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이전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다음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선택 시 월 기준으로 이동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오늘 선택 시 </a:t>
                </a:r>
                <a:endPara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 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현재 날짜기준으로 이동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예약 기간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 기간 </a:t>
                </a:r>
                <a:endPara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 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선택 시 해당 기간으로 이동</a:t>
                </a:r>
              </a:p>
              <a:p>
                <a:endPara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85700" y="1449758"/>
                <a:ext cx="3703619" cy="106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8556244" y="943583"/>
            <a:ext cx="4141444" cy="487344"/>
            <a:chOff x="8556244" y="943583"/>
            <a:chExt cx="4141444" cy="4873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6463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예약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24321"/>
            <a:ext cx="8249627" cy="623369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27611" y="5633619"/>
            <a:ext cx="2528219" cy="738789"/>
            <a:chOff x="8423500" y="962585"/>
            <a:chExt cx="2528218" cy="738790"/>
          </a:xfrm>
        </p:grpSpPr>
        <p:sp>
          <p:nvSpPr>
            <p:cNvPr id="15" name="TextBox 14"/>
            <p:cNvSpPr txBox="1"/>
            <p:nvPr/>
          </p:nvSpPr>
          <p:spPr>
            <a:xfrm>
              <a:off x="8423500" y="962585"/>
              <a:ext cx="2528218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1. </a:t>
              </a:r>
              <a:r>
                <a:rPr lang="ko-KR" altLang="en-US" sz="1001" dirty="0"/>
                <a:t>이미지 선택 시 </a:t>
              </a:r>
              <a:r>
                <a:rPr lang="ko-KR" altLang="en-US" sz="1001" dirty="0" err="1"/>
                <a:t>모달창</a:t>
              </a:r>
              <a:r>
                <a:rPr lang="en-US" altLang="ko-KR" sz="1001" dirty="0"/>
                <a:t>(</a:t>
              </a:r>
              <a:r>
                <a:rPr lang="ko-KR" altLang="en-US" sz="1001" dirty="0"/>
                <a:t>상세정보</a:t>
              </a:r>
              <a:r>
                <a:rPr lang="en-US" altLang="ko-KR" sz="1001" dirty="0"/>
                <a:t>)</a:t>
              </a:r>
              <a:r>
                <a:rPr lang="ko-KR" altLang="en-US" sz="1001" dirty="0"/>
                <a:t>확인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423500" y="1208806"/>
              <a:ext cx="2528218" cy="492569"/>
              <a:chOff x="8423500" y="1208806"/>
              <a:chExt cx="2528218" cy="49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423500" y="1208806"/>
                <a:ext cx="2528218" cy="24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1" dirty="0"/>
                  <a:t>2. [</a:t>
                </a:r>
                <a:r>
                  <a:rPr lang="ko-KR" altLang="en-US" sz="1001" dirty="0"/>
                  <a:t>숙소 결제</a:t>
                </a:r>
                <a:r>
                  <a:rPr lang="en-US" altLang="ko-KR" sz="1001" dirty="0"/>
                  <a:t>]</a:t>
                </a:r>
                <a:r>
                  <a:rPr lang="ko-KR" altLang="en-US" sz="1001" dirty="0"/>
                  <a:t> 페이지로 이동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423500" y="1455026"/>
                <a:ext cx="2528218" cy="24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1" dirty="0"/>
                  <a:t>3. </a:t>
                </a:r>
                <a:r>
                  <a:rPr lang="ko-KR" altLang="en-US" sz="1001" dirty="0"/>
                  <a:t>데이터베이스에 저장된 </a:t>
                </a:r>
                <a:r>
                  <a:rPr lang="ko-KR" altLang="en-US" sz="1001" dirty="0" err="1"/>
                  <a:t>예약정보</a:t>
                </a:r>
                <a:r>
                  <a:rPr lang="ko-KR" altLang="en-US" sz="1001" dirty="0"/>
                  <a:t> 취소</a:t>
                </a: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06272" y="21925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49199" y="26309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11071" y="26309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83" y="8374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예약 목록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710474" y="2289271"/>
            <a:ext cx="4117262" cy="3355987"/>
            <a:chOff x="8442261" y="1087621"/>
            <a:chExt cx="4117263" cy="466740"/>
          </a:xfrm>
        </p:grpSpPr>
        <p:sp>
          <p:nvSpPr>
            <p:cNvPr id="26" name="TextBox 25"/>
            <p:cNvSpPr txBox="1"/>
            <p:nvPr/>
          </p:nvSpPr>
          <p:spPr>
            <a:xfrm>
              <a:off x="8442261" y="1087621"/>
              <a:ext cx="3329755" cy="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42261" y="1473032"/>
              <a:ext cx="3525247" cy="8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데이터베이스에 저장된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예약정보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취소</a:t>
              </a:r>
            </a:p>
            <a:p>
              <a:endPara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42263" y="1262113"/>
              <a:ext cx="4117261" cy="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[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결제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페이지로 이동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556244" y="943583"/>
            <a:ext cx="3898251" cy="487344"/>
            <a:chOff x="8556244" y="943583"/>
            <a:chExt cx="3898251" cy="487344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823270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예약 목록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3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" y="633934"/>
            <a:ext cx="2260864" cy="3023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512" y="624321"/>
            <a:ext cx="5980852" cy="623369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356550" y="158105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68095" y="313041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46630" y="37477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12891" y="37477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92246" y="542321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7" y="3657600"/>
            <a:ext cx="2252956" cy="32003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50476" y="23791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5638" y="507400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7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0" name="직선 화살표 연결선 9"/>
          <p:cNvCxnSpPr>
            <a:stCxn id="55" idx="1"/>
            <a:endCxn id="4" idx="3"/>
          </p:cNvCxnSpPr>
          <p:nvPr/>
        </p:nvCxnSpPr>
        <p:spPr>
          <a:xfrm flipH="1" flipV="1">
            <a:off x="2453502" y="2145779"/>
            <a:ext cx="2638734" cy="3374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결제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8589993" y="1833968"/>
            <a:ext cx="4225689" cy="3230253"/>
            <a:chOff x="8442261" y="1039928"/>
            <a:chExt cx="4225688" cy="481977"/>
          </a:xfrm>
        </p:grpSpPr>
        <p:sp>
          <p:nvSpPr>
            <p:cNvPr id="44" name="TextBox 43"/>
            <p:cNvSpPr txBox="1"/>
            <p:nvPr/>
          </p:nvSpPr>
          <p:spPr>
            <a:xfrm>
              <a:off x="8442261" y="1039928"/>
              <a:ext cx="3329756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42261" y="1363526"/>
              <a:ext cx="2528217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로그인 한 회원의 정보 표시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50170" y="1461426"/>
              <a:ext cx="4217779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[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결제 성공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페이지로 이동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42261" y="1267822"/>
              <a:ext cx="3525247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토스페이먼츠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를 이용한 결제 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442261" y="1159959"/>
              <a:ext cx="4117262" cy="361946"/>
              <a:chOff x="7465137" y="1138327"/>
              <a:chExt cx="4117262" cy="36194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7465137" y="1138327"/>
                <a:ext cx="4117262" cy="5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해당 숙소의 결제 금액 표시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5701" y="1449758"/>
                <a:ext cx="3703619" cy="5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8613405" y="5381781"/>
            <a:ext cx="330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6.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해당 결제 방법의 결제 창 이용약관 체크</a:t>
            </a:r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13405" y="6027834"/>
            <a:ext cx="330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7.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회원의 정보 입력 후 결제 완료</a:t>
            </a:r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8556244" y="943583"/>
            <a:ext cx="4131715" cy="487344"/>
            <a:chOff x="8556244" y="943583"/>
            <a:chExt cx="4131715" cy="4873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056734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결제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7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23"/>
            <a:ext cx="8249627" cy="623369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521734" y="19507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9904" y="435982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84" y="837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성공 페이지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560814" y="2217797"/>
            <a:ext cx="4117262" cy="3442261"/>
            <a:chOff x="8442261" y="1039928"/>
            <a:chExt cx="4117262" cy="483319"/>
          </a:xfrm>
        </p:grpSpPr>
        <p:sp>
          <p:nvSpPr>
            <p:cNvPr id="22" name="TextBox 21"/>
            <p:cNvSpPr txBox="1"/>
            <p:nvPr/>
          </p:nvSpPr>
          <p:spPr>
            <a:xfrm>
              <a:off x="8442261" y="1039928"/>
              <a:ext cx="3329754" cy="5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로그인 한 회원의 결제 정보 표시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8442261" y="1353030"/>
              <a:ext cx="4117262" cy="170217"/>
              <a:chOff x="7465137" y="1331398"/>
              <a:chExt cx="4117262" cy="17021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465137" y="1331398"/>
                <a:ext cx="4117262" cy="5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버튼 클릭 시 </a:t>
                </a:r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[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목록</a:t>
                </a:r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] 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페이지로 이동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585701" y="1449758"/>
                <a:ext cx="3703619" cy="5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8556244" y="943583"/>
            <a:ext cx="3878794" cy="487344"/>
            <a:chOff x="8556244" y="943583"/>
            <a:chExt cx="3878794" cy="48734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3813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결제 </a:t>
              </a:r>
              <a:r>
                <a:rPr lang="ko-KR" altLang="en-US" b="1" dirty="0" err="1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성공페이지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5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3024" y="4843248"/>
            <a:ext cx="73228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2-3.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명세서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3" y="8374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명세서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2" y="643551"/>
            <a:ext cx="5993069" cy="62144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49" t="598" r="646" b="986"/>
          <a:stretch/>
        </p:blipFill>
        <p:spPr>
          <a:xfrm>
            <a:off x="6195773" y="652515"/>
            <a:ext cx="5996227" cy="61965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3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" y="653279"/>
            <a:ext cx="5856136" cy="6204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183" y="8374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명세서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62" y="663008"/>
            <a:ext cx="6121938" cy="62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9096" y="4843249"/>
            <a:ext cx="8268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2-4. </a:t>
            </a:r>
            <a:r>
              <a:rPr lang="en-US" altLang="ko-KR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3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8197" y="83743"/>
            <a:ext cx="3023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Diagram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80293" y="125655"/>
            <a:ext cx="676777" cy="366901"/>
            <a:chOff x="351406" y="308535"/>
            <a:chExt cx="676777" cy="3669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61281" y="308535"/>
              <a:ext cx="366902" cy="36690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06" y="314574"/>
              <a:ext cx="360863" cy="360863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66" y="643908"/>
            <a:ext cx="11990634" cy="6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2627" y="4843249"/>
            <a:ext cx="86501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2-5. Sequence Diagram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0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70837" y="4843249"/>
            <a:ext cx="3560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팀 소개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4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7" y="83743"/>
            <a:ext cx="441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08"/>
            <a:ext cx="12007260" cy="62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6" y="651640"/>
            <a:ext cx="11990634" cy="62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달력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3" y="659250"/>
            <a:ext cx="11998947" cy="61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상품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" b="993"/>
          <a:stretch/>
        </p:blipFill>
        <p:spPr>
          <a:xfrm>
            <a:off x="190500" y="641667"/>
            <a:ext cx="12001500" cy="62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4711" y="4877284"/>
            <a:ext cx="3861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2-6. </a:t>
            </a:r>
            <a:r>
              <a:rPr lang="en-US" altLang="ko-KR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Exerd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0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6" y="83743"/>
            <a:ext cx="1064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Exerd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4" y="109832"/>
            <a:ext cx="529084" cy="4692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23" y="640329"/>
            <a:ext cx="8260404" cy="62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5526" y="484324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2-7.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용어사전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0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623258"/>
              </p:ext>
            </p:extLst>
          </p:nvPr>
        </p:nvGraphicFramePr>
        <p:xfrm>
          <a:off x="184740" y="624323"/>
          <a:ext cx="12007273" cy="623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워크시트" r:id="rId3" imgW="9372795" imgH="7982003" progId="Excel.Sheet.12">
                  <p:embed/>
                </p:oleObj>
              </mc:Choice>
              <mc:Fallback>
                <p:oleObj name="워크시트" r:id="rId3" imgW="9372795" imgH="79820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40" y="624323"/>
                        <a:ext cx="12007273" cy="6233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5" y="234350"/>
            <a:ext cx="508290" cy="5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용어사전</a:t>
            </a:r>
          </a:p>
        </p:txBody>
      </p:sp>
    </p:spTree>
    <p:extLst>
      <p:ext uri="{BB962C8B-B14F-4D97-AF65-F5344CB8AC3E}">
        <p14:creationId xmlns:p14="http://schemas.microsoft.com/office/powerpoint/2010/main" val="5033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82923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시연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1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4">
            <a:alphaModFix/>
          </a:blip>
          <a:srcRect b="42323"/>
          <a:stretch/>
        </p:blipFill>
        <p:spPr>
          <a:xfrm>
            <a:off x="0" y="4843733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LF7v2uHAEM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978473"/>
            <a:ext cx="9906000" cy="5572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8196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28184" y="8374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867957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4279" y="356612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심재훈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60782" y="4461212"/>
            <a:ext cx="1715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관리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메인 홈페이지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푸터바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초안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스타일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08931" y="3837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77752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4431" y="35713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이석우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1870" y="38238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66044" y="4465781"/>
            <a:ext cx="13516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여행 예약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결제 시스템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634674" y="4372490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107231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1543" y="356612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err="1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박민욱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9020" y="38148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44987" y="4375263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70387" y="4478739"/>
            <a:ext cx="18838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헤더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푸터바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추가작업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마이페이지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관리자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사이드바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스타일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05233" y="2895775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6675" y="355649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이영웅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377" y="381485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PL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979284" y="4383576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02428" y="4478739"/>
            <a:ext cx="13516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여행 예약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결제 시스템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서버 배포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0079" y="2895776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3208" y="355649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김기철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4651" y="385844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PM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80241" y="438911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8839" y="4478739"/>
            <a:ext cx="206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기능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로그인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회원가입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아이디 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/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비밀번호찾기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비밀번호 암호화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게시판 기능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게시글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생성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 수정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삭제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댓글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첨부파일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t="5419" r="47064" b="53091"/>
          <a:stretch/>
        </p:blipFill>
        <p:spPr>
          <a:xfrm>
            <a:off x="10285337" y="2096563"/>
            <a:ext cx="1267496" cy="133201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17879" r="35118" b="53683"/>
          <a:stretch/>
        </p:blipFill>
        <p:spPr>
          <a:xfrm>
            <a:off x="7890999" y="2084981"/>
            <a:ext cx="1267200" cy="1285327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9306" r="63843" b="55440"/>
          <a:stretch/>
        </p:blipFill>
        <p:spPr>
          <a:xfrm>
            <a:off x="5506389" y="2084981"/>
            <a:ext cx="1267200" cy="1367674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0" name="그림 3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16879" r="57408" b="19655"/>
          <a:stretch/>
        </p:blipFill>
        <p:spPr>
          <a:xfrm>
            <a:off x="814414" y="2102245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1" name="그림 40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892" r="27175" b="1647"/>
          <a:stretch/>
        </p:blipFill>
        <p:spPr>
          <a:xfrm>
            <a:off x="3179568" y="2096573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cxnSp>
        <p:nvCxnSpPr>
          <p:cNvPr id="42" name="직선 연결선 41"/>
          <p:cNvCxnSpPr/>
          <p:nvPr/>
        </p:nvCxnSpPr>
        <p:spPr>
          <a:xfrm>
            <a:off x="10024879" y="4372490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41066" y="915679"/>
            <a:ext cx="6425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조 </a:t>
            </a:r>
            <a:r>
              <a:rPr lang="ko-KR" alt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컴딱지</a:t>
            </a:r>
            <a:r>
              <a:rPr lang="ko-KR" alt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둘기들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oogle Shape;490;p17"/>
          <p:cNvPicPr preferRelativeResize="0"/>
          <p:nvPr/>
        </p:nvPicPr>
        <p:blipFill rotWithShape="1">
          <a:blip r:embed="rId6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6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7692" y="4816872"/>
            <a:ext cx="7620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코드 설명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25401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3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866785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2736" y="2821088"/>
            <a:ext cx="4753005" cy="2457057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5476773"/>
            <a:ext cx="4753005" cy="1299412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4743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게시판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축제 관리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패키지 관리에서 이미지를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업로드하면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에 이미지가 업로드 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36" y="1442149"/>
            <a:ext cx="4907454" cy="38781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74" y="2925384"/>
            <a:ext cx="4577101" cy="2238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70847"/>
          <a:stretch/>
        </p:blipFill>
        <p:spPr>
          <a:xfrm>
            <a:off x="621074" y="994826"/>
            <a:ext cx="1221482" cy="1530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3942" r="23800"/>
          <a:stretch/>
        </p:blipFill>
        <p:spPr>
          <a:xfrm>
            <a:off x="1910893" y="994827"/>
            <a:ext cx="1833333" cy="15301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155" y="994827"/>
            <a:ext cx="1364020" cy="15230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74" y="5643984"/>
            <a:ext cx="4608957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불러오기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5896"/>
          <a:stretch/>
        </p:blipFill>
        <p:spPr>
          <a:xfrm>
            <a:off x="745685" y="817119"/>
            <a:ext cx="4362052" cy="1548431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52736" y="2538455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5" y="2607984"/>
            <a:ext cx="4362052" cy="1582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6622" y="4374140"/>
            <a:ext cx="4753005" cy="2402045"/>
            <a:chOff x="536622" y="4374140"/>
            <a:chExt cx="4753005" cy="240204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6622" y="4374140"/>
              <a:ext cx="4753005" cy="2402045"/>
            </a:xfrm>
            <a:prstGeom prst="roundRect">
              <a:avLst>
                <a:gd name="adj" fmla="val 5941"/>
              </a:avLst>
            </a:prstGeom>
            <a:solidFill>
              <a:schemeClr val="bg1"/>
            </a:solidFill>
            <a:ln w="444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85" y="4441515"/>
              <a:ext cx="4362052" cy="2279394"/>
            </a:xfrm>
            <a:prstGeom prst="rect">
              <a:avLst/>
            </a:prstGeom>
          </p:spPr>
        </p:pic>
      </p:grp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519" y="1398009"/>
            <a:ext cx="4851404" cy="393661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50321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를 통해서 </a:t>
            </a:r>
            <a:r>
              <a:rPr lang="ko-KR" altLang="en-US" sz="1700" b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메인페이지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여행 달력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여행 상품 등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각 페이지에 맞는 이미지를 불러온다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삭제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1299047"/>
            <a:ext cx="4753005" cy="249155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529424"/>
            <a:ext cx="4753005" cy="19384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48141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게시판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축제 관리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패키지 관리에서 삭제하기를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누르면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에 이미지가 삭제 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29" y="1371372"/>
            <a:ext cx="4743606" cy="4016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06" y="1389204"/>
            <a:ext cx="1056040" cy="22517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45039"/>
          <a:stretch/>
        </p:blipFill>
        <p:spPr>
          <a:xfrm>
            <a:off x="1724666" y="1389204"/>
            <a:ext cx="3491347" cy="2251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61" y="4712824"/>
            <a:ext cx="4546525" cy="16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2942707"/>
            <a:ext cx="4753005" cy="210058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5128954"/>
            <a:ext cx="4753005" cy="163760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87" y="1357238"/>
            <a:ext cx="4569958" cy="4080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4" y="3021629"/>
            <a:ext cx="4600385" cy="1896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4915" r="28637"/>
          <a:stretch/>
        </p:blipFill>
        <p:spPr>
          <a:xfrm>
            <a:off x="642044" y="5200594"/>
            <a:ext cx="4520160" cy="142194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52736" y="704869"/>
            <a:ext cx="4753005" cy="2158819"/>
            <a:chOff x="536622" y="4374140"/>
            <a:chExt cx="4753005" cy="240204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6622" y="4374140"/>
              <a:ext cx="4753005" cy="2402045"/>
            </a:xfrm>
            <a:prstGeom prst="roundRect">
              <a:avLst>
                <a:gd name="adj" fmla="val 5941"/>
              </a:avLst>
            </a:prstGeom>
            <a:solidFill>
              <a:schemeClr val="bg1"/>
            </a:solidFill>
            <a:ln w="444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685" y="4441515"/>
              <a:ext cx="4362052" cy="227939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6549360" y="5716869"/>
            <a:ext cx="488146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회원이 예약하고자 하는 숙소를 선택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예약 정보 확인과 예약 인원 입력 후 </a:t>
            </a:r>
            <a:r>
              <a:rPr lang="ko-KR" altLang="en-US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예약하기</a:t>
            </a:r>
            <a:endParaRPr lang="en-US" altLang="ko-KR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3. 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숙소 예약 목록에서 예약한 정보 확인하기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2021412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2736" y="2912530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806991"/>
            <a:ext cx="4753005" cy="196919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08873" y="5852336"/>
            <a:ext cx="5189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카드번호 입력 후 결제 방법을 선택하여 결제하기를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누르면 선택한 결제 방법에 따라 결제가 진행된다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83" y="3035217"/>
            <a:ext cx="4051690" cy="14330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83" y="4878656"/>
            <a:ext cx="4051690" cy="178116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830" y="1362693"/>
            <a:ext cx="3967761" cy="405520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929238" y="795806"/>
            <a:ext cx="2210559" cy="1836627"/>
            <a:chOff x="723135" y="1133677"/>
            <a:chExt cx="2210559" cy="26017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135" y="1133677"/>
              <a:ext cx="2210559" cy="10468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135" y="2172231"/>
              <a:ext cx="2210559" cy="156323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97" y="792381"/>
            <a:ext cx="2201660" cy="18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326577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147889"/>
            <a:ext cx="4753005" cy="262829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02036" y="1278607"/>
            <a:ext cx="5951913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08873" y="5733802"/>
            <a:ext cx="4820550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검색한 창에 원하는 축제 이름을 입력한다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지도 표시 버튼을 누르면 축제에 대한 위치가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   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지도에 표시된다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7" y="4214972"/>
            <a:ext cx="2167315" cy="2418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562" y="4220607"/>
            <a:ext cx="2320298" cy="241294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75638" y="783374"/>
            <a:ext cx="4508221" cy="3131921"/>
            <a:chOff x="1651514" y="1718228"/>
            <a:chExt cx="4558093" cy="36820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l="768"/>
            <a:stretch/>
          </p:blipFill>
          <p:spPr>
            <a:xfrm>
              <a:off x="1668134" y="2301783"/>
              <a:ext cx="4541473" cy="309849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514" y="1718228"/>
              <a:ext cx="4558093" cy="604964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2528" y="1430727"/>
            <a:ext cx="2987894" cy="386067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477" y="1955652"/>
            <a:ext cx="3075708" cy="23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37799" y="4843249"/>
            <a:ext cx="4515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AWS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1778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9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335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직사각형 6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745"/>
            <a:ext cx="12192000" cy="50059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372062" y="3709681"/>
            <a:ext cx="219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https://viva-la-fiestas.com/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51822" y="3713346"/>
            <a:ext cx="256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https://back.viva-la-fiestas.com/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>
            <a:stCxn id="120" idx="3"/>
            <a:endCxn id="76" idx="2"/>
          </p:cNvCxnSpPr>
          <p:nvPr/>
        </p:nvCxnSpPr>
        <p:spPr>
          <a:xfrm flipV="1">
            <a:off x="6572426" y="3990345"/>
            <a:ext cx="1561144" cy="11121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20" idx="1"/>
            <a:endCxn id="74" idx="2"/>
          </p:cNvCxnSpPr>
          <p:nvPr/>
        </p:nvCxnSpPr>
        <p:spPr>
          <a:xfrm flipH="1" flipV="1">
            <a:off x="2467765" y="3986680"/>
            <a:ext cx="1935869" cy="11158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25623" y="2036061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DB </a:t>
            </a:r>
            <a:r>
              <a:rPr lang="ko-KR" altLang="en-US" b="1" dirty="0" smtClean="0">
                <a:solidFill>
                  <a:schemeClr val="bg1"/>
                </a:solidFill>
              </a:rPr>
              <a:t>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243882" y="2038884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b="1" dirty="0" smtClean="0">
                <a:solidFill>
                  <a:schemeClr val="bg1"/>
                </a:solidFill>
              </a:rPr>
              <a:t>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10591" y="2013414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프론트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23481" y="2009115"/>
            <a:ext cx="234741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및 </a:t>
            </a:r>
            <a:r>
              <a:rPr lang="en-US" altLang="ko-KR" b="1" dirty="0" smtClean="0">
                <a:solidFill>
                  <a:schemeClr val="bg1"/>
                </a:solidFill>
              </a:rPr>
              <a:t>https</a:t>
            </a:r>
            <a:r>
              <a:rPr lang="ko-KR" altLang="en-US" b="1" dirty="0" smtClean="0">
                <a:solidFill>
                  <a:schemeClr val="bg1"/>
                </a:solidFill>
              </a:rPr>
              <a:t>적용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17435" y="4271748"/>
            <a:ext cx="215690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https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인증서발급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28196" y="8374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구조도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585162" y="-128377"/>
            <a:ext cx="980974" cy="721602"/>
            <a:chOff x="3003983" y="-78666"/>
            <a:chExt cx="980974" cy="721602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7" r="-2840"/>
            <a:stretch/>
          </p:blipFill>
          <p:spPr>
            <a:xfrm>
              <a:off x="3078206" y="399242"/>
              <a:ext cx="887501" cy="24369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3003983" y="-78666"/>
              <a:ext cx="980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18" latinLnBrk="0">
                <a:defRPr/>
              </a:pPr>
              <a:r>
                <a:rPr lang="en-US" altLang="ko-KR" sz="3200" b="1" dirty="0" err="1" smtClean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aws</a:t>
              </a:r>
              <a:endParaRPr lang="ko-KR" altLang="en-US" sz="32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8" y="2354668"/>
            <a:ext cx="1005403" cy="1005403"/>
          </a:xfrm>
          <a:prstGeom prst="rect">
            <a:avLst/>
          </a:prstGeom>
          <a:noFill/>
        </p:spPr>
      </p:pic>
      <p:grpSp>
        <p:nvGrpSpPr>
          <p:cNvPr id="105" name="그룹 104"/>
          <p:cNvGrpSpPr/>
          <p:nvPr/>
        </p:nvGrpSpPr>
        <p:grpSpPr>
          <a:xfrm>
            <a:off x="1886722" y="2402991"/>
            <a:ext cx="910827" cy="1307103"/>
            <a:chOff x="1886722" y="2961269"/>
            <a:chExt cx="910827" cy="1307103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07"/>
            <a:stretch/>
          </p:blipFill>
          <p:spPr>
            <a:xfrm>
              <a:off x="1897100" y="2961269"/>
              <a:ext cx="807370" cy="908088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886722" y="3745152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Route 53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525541" y="2384148"/>
            <a:ext cx="1118775" cy="1419156"/>
            <a:chOff x="3525541" y="2855797"/>
            <a:chExt cx="1118775" cy="14191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84"/>
            <a:stretch/>
          </p:blipFill>
          <p:spPr>
            <a:xfrm>
              <a:off x="3525541" y="2855797"/>
              <a:ext cx="1107599" cy="946048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3574792" y="3751733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     Aws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Clou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d</a:t>
              </a:r>
              <a:r>
                <a:rPr lang="en-US" altLang="ko-KR" sz="1400" dirty="0" err="1" smtClean="0">
                  <a:solidFill>
                    <a:schemeClr val="bg1"/>
                  </a:solidFill>
                </a:rPr>
                <a:t>Front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497137" y="2419550"/>
            <a:ext cx="1434099" cy="1380457"/>
            <a:chOff x="5381637" y="2948947"/>
            <a:chExt cx="1434099" cy="138045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48"/>
            <a:stretch/>
          </p:blipFill>
          <p:spPr>
            <a:xfrm>
              <a:off x="5381637" y="2948947"/>
              <a:ext cx="1434099" cy="90025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5649150" y="3806184"/>
              <a:ext cx="841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  S3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746131" y="2428823"/>
            <a:ext cx="910827" cy="1307103"/>
            <a:chOff x="1886722" y="2961269"/>
            <a:chExt cx="910827" cy="1307103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07"/>
            <a:stretch/>
          </p:blipFill>
          <p:spPr>
            <a:xfrm>
              <a:off x="1897100" y="2961269"/>
              <a:ext cx="807370" cy="908088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1886722" y="3745152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Route 53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9461335" y="2458039"/>
            <a:ext cx="1002197" cy="1323308"/>
            <a:chOff x="9473077" y="2948602"/>
            <a:chExt cx="1002197" cy="132330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574341" y="2948602"/>
              <a:ext cx="695325" cy="857582"/>
              <a:chOff x="6914755" y="4867381"/>
              <a:chExt cx="695325" cy="1011015"/>
            </a:xfrm>
          </p:grpSpPr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4755" y="4868746"/>
                <a:ext cx="476250" cy="10096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005" y="4867381"/>
                <a:ext cx="219075" cy="533400"/>
              </a:xfrm>
              <a:prstGeom prst="rect">
                <a:avLst/>
              </a:prstGeom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9473077" y="3748690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Elastic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BeanStalk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10817472" y="2540675"/>
            <a:ext cx="1271502" cy="1046155"/>
            <a:chOff x="10817472" y="3041196"/>
            <a:chExt cx="1271502" cy="104615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623" y="3041196"/>
              <a:ext cx="1019175" cy="771525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0817472" y="3779574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 RDS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1" y="4460436"/>
            <a:ext cx="708223" cy="121695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71033" y="5617707"/>
            <a:ext cx="957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 IAM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86" y="4589706"/>
            <a:ext cx="1513285" cy="9762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677988" y="5557601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Amazon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EC2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34" y="4632590"/>
            <a:ext cx="2168792" cy="93981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4470312" y="5585524"/>
            <a:ext cx="2132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Certificate Manager</a:t>
            </a:r>
          </a:p>
        </p:txBody>
      </p:sp>
      <p:cxnSp>
        <p:nvCxnSpPr>
          <p:cNvPr id="125" name="직선 화살표 연결선 124"/>
          <p:cNvCxnSpPr>
            <a:stCxn id="2" idx="3"/>
            <a:endCxn id="91" idx="1"/>
          </p:cNvCxnSpPr>
          <p:nvPr/>
        </p:nvCxnSpPr>
        <p:spPr>
          <a:xfrm flipV="1">
            <a:off x="1231961" y="2857035"/>
            <a:ext cx="665139" cy="3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91" idx="3"/>
            <a:endCxn id="3" idx="1"/>
          </p:cNvCxnSpPr>
          <p:nvPr/>
        </p:nvCxnSpPr>
        <p:spPr>
          <a:xfrm>
            <a:off x="2704470" y="2857035"/>
            <a:ext cx="821071" cy="13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3" idx="3"/>
            <a:endCxn id="96" idx="1"/>
          </p:cNvCxnSpPr>
          <p:nvPr/>
        </p:nvCxnSpPr>
        <p:spPr>
          <a:xfrm>
            <a:off x="4633140" y="2857172"/>
            <a:ext cx="863997" cy="1250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96" idx="3"/>
            <a:endCxn id="107" idx="1"/>
          </p:cNvCxnSpPr>
          <p:nvPr/>
        </p:nvCxnSpPr>
        <p:spPr>
          <a:xfrm>
            <a:off x="6931236" y="2869678"/>
            <a:ext cx="825273" cy="131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107" idx="3"/>
            <a:endCxn id="109" idx="1"/>
          </p:cNvCxnSpPr>
          <p:nvPr/>
        </p:nvCxnSpPr>
        <p:spPr>
          <a:xfrm>
            <a:off x="8563879" y="2882867"/>
            <a:ext cx="998720" cy="45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10" idx="2"/>
            <a:endCxn id="114" idx="1"/>
          </p:cNvCxnSpPr>
          <p:nvPr/>
        </p:nvCxnSpPr>
        <p:spPr>
          <a:xfrm>
            <a:off x="10148387" y="2910489"/>
            <a:ext cx="777236" cy="159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687" y="4082947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권한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884769" y="4161186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서버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85547" y="2004389"/>
            <a:ext cx="1402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500070" y="2031823"/>
            <a:ext cx="1402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02652" y="2003779"/>
            <a:ext cx="87716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사용자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335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직사각형 6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044612" y="2196052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DB </a:t>
            </a:r>
            <a:r>
              <a:rPr lang="ko-KR" altLang="en-US" b="1" dirty="0" smtClean="0">
                <a:solidFill>
                  <a:schemeClr val="bg1"/>
                </a:solidFill>
              </a:rPr>
              <a:t>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57903" y="2218402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b="1" dirty="0" smtClean="0">
                <a:solidFill>
                  <a:schemeClr val="bg1"/>
                </a:solidFill>
              </a:rPr>
              <a:t>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59157" y="2221673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프론트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62" y="2724943"/>
            <a:ext cx="1005403" cy="1005403"/>
          </a:xfrm>
          <a:prstGeom prst="rect">
            <a:avLst/>
          </a:prstGeom>
          <a:noFill/>
        </p:spPr>
      </p:pic>
      <p:grpSp>
        <p:nvGrpSpPr>
          <p:cNvPr id="132" name="그룹 131"/>
          <p:cNvGrpSpPr/>
          <p:nvPr/>
        </p:nvGrpSpPr>
        <p:grpSpPr>
          <a:xfrm>
            <a:off x="3682811" y="2782014"/>
            <a:ext cx="1434099" cy="1380457"/>
            <a:chOff x="5381637" y="2948947"/>
            <a:chExt cx="1434099" cy="138045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48"/>
            <a:stretch/>
          </p:blipFill>
          <p:spPr>
            <a:xfrm>
              <a:off x="5381637" y="2948947"/>
              <a:ext cx="1434099" cy="90025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5649150" y="3806184"/>
              <a:ext cx="841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  S3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75356" y="2801184"/>
            <a:ext cx="1002197" cy="1323308"/>
            <a:chOff x="9473077" y="2948602"/>
            <a:chExt cx="1002197" cy="132330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574341" y="2948602"/>
              <a:ext cx="695325" cy="857582"/>
              <a:chOff x="6914755" y="4867381"/>
              <a:chExt cx="695325" cy="1011015"/>
            </a:xfrm>
          </p:grpSpPr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4755" y="4868746"/>
                <a:ext cx="476250" cy="10096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005" y="4867381"/>
                <a:ext cx="219075" cy="533400"/>
              </a:xfrm>
              <a:prstGeom prst="rect">
                <a:avLst/>
              </a:prstGeom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9473077" y="3748690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Elastic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BeanStalk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9936461" y="2873922"/>
            <a:ext cx="1271502" cy="1046155"/>
            <a:chOff x="10817472" y="3041196"/>
            <a:chExt cx="1271502" cy="104615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623" y="3041196"/>
              <a:ext cx="1019175" cy="771525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0817472" y="3779574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 RDS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4" y="4607834"/>
            <a:ext cx="708223" cy="121695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413056" y="5765105"/>
            <a:ext cx="957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 IAM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77" y="4672557"/>
            <a:ext cx="1513285" cy="9762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266779" y="5640452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Amazon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EC2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5" name="직선 화살표 연결선 124"/>
          <p:cNvCxnSpPr>
            <a:stCxn id="2" idx="3"/>
            <a:endCxn id="96" idx="1"/>
          </p:cNvCxnSpPr>
          <p:nvPr/>
        </p:nvCxnSpPr>
        <p:spPr>
          <a:xfrm>
            <a:off x="2377365" y="3227645"/>
            <a:ext cx="1305446" cy="449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96" idx="3"/>
            <a:endCxn id="109" idx="1"/>
          </p:cNvCxnSpPr>
          <p:nvPr/>
        </p:nvCxnSpPr>
        <p:spPr>
          <a:xfrm flipV="1">
            <a:off x="5116910" y="3230554"/>
            <a:ext cx="1959710" cy="15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endCxn id="114" idx="1"/>
          </p:cNvCxnSpPr>
          <p:nvPr/>
        </p:nvCxnSpPr>
        <p:spPr>
          <a:xfrm>
            <a:off x="7771945" y="3227645"/>
            <a:ext cx="2272667" cy="320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79710" y="4230345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권한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473560" y="4244037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서버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448056" y="2268179"/>
            <a:ext cx="87716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사용자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5023" y="127598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Https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미적용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585162" y="-128377"/>
            <a:ext cx="980974" cy="721602"/>
            <a:chOff x="3003983" y="-78666"/>
            <a:chExt cx="980974" cy="72160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7" r="-2840"/>
            <a:stretch/>
          </p:blipFill>
          <p:spPr>
            <a:xfrm>
              <a:off x="3078206" y="399242"/>
              <a:ext cx="887501" cy="24369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003983" y="-78666"/>
              <a:ext cx="980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18" latinLnBrk="0">
                <a:defRPr/>
              </a:pPr>
              <a:r>
                <a:rPr lang="en-US" altLang="ko-KR" sz="3200" b="1" dirty="0" err="1" smtClean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aws</a:t>
              </a:r>
              <a:endParaRPr lang="ko-KR" altLang="en-US" sz="32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28196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배포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42" y="642661"/>
            <a:ext cx="6576192" cy="4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5104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2923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후기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37557" y="4851778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8184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867957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4279" y="26883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심재훈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08931" y="29093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77752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4431" y="269351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이석우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1870" y="28961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1545" y="3213773"/>
            <a:ext cx="19108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약 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1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달간 프로젝트를 하면서 잦은 오류로 힘든 시간도 있었지만 팀장님과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 분들이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제가 이해를 못하거나 모르는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점이 있으면  도움을 많이 주셔서 프로젝트를 마칠 수 있었습니다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아직 배울 점이 많지만 프로젝트를 했던 기억을 바탕으로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앞으로도 열심히 하도록 하겠습니다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팀원들 모두 고생하셨습니다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!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endParaRPr lang="en-US" altLang="ko-KR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634674" y="3239991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107231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1543" y="268832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err="1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박민욱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9020" y="288718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44987" y="3225517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805233" y="2175928"/>
            <a:ext cx="2015870" cy="4515817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6675" y="267870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이영웅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377" y="288719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PL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979284" y="3225196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40079" y="2175929"/>
            <a:ext cx="2015870" cy="4515816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3208" y="266207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김기철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4651" y="286427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PM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80241" y="324830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t="5419" r="47064" b="53091"/>
          <a:stretch/>
        </p:blipFill>
        <p:spPr>
          <a:xfrm>
            <a:off x="10285337" y="1376716"/>
            <a:ext cx="1267496" cy="133201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17879" r="35118" b="53683"/>
          <a:stretch/>
        </p:blipFill>
        <p:spPr>
          <a:xfrm>
            <a:off x="7890999" y="1365134"/>
            <a:ext cx="1267200" cy="1285327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9306" r="63843" b="55440"/>
          <a:stretch/>
        </p:blipFill>
        <p:spPr>
          <a:xfrm>
            <a:off x="5506389" y="1365134"/>
            <a:ext cx="1267200" cy="1367674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0" name="그림 3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16879" r="57408" b="19655"/>
          <a:stretch/>
        </p:blipFill>
        <p:spPr>
          <a:xfrm>
            <a:off x="814414" y="1382398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1" name="그림 40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892" r="27175" b="1647"/>
          <a:stretch/>
        </p:blipFill>
        <p:spPr>
          <a:xfrm>
            <a:off x="3179568" y="1376726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cxnSp>
        <p:nvCxnSpPr>
          <p:cNvPr id="42" name="직선 연결선 41"/>
          <p:cNvCxnSpPr/>
          <p:nvPr/>
        </p:nvCxnSpPr>
        <p:spPr>
          <a:xfrm>
            <a:off x="10024879" y="324861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oogle Shape;490;p17"/>
          <p:cNvPicPr preferRelativeResize="0"/>
          <p:nvPr/>
        </p:nvPicPr>
        <p:blipFill rotWithShape="1">
          <a:blip r:embed="rId6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9917238" y="3256525"/>
            <a:ext cx="19108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중앙능력개발원에 들어와서 공부 및 과제를 했을 때 제가 많이 부족하다는 것을 느꼈습니다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그렇기에 팀원들과 프로젝트를 진행 할 때 내가 잘 할 수 있을지 걱정이었고 민폐를 끼칠까 봐 두려웠습니다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첫 걸음이 두려웠을 뿐이지 막상 진행하고 보니 제가 모르는 부분을 팀장님과 팀원들이 알려주는 과정에서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많은 것을 배웠습니다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모두 고생하셨고 큰 일 없이 프로젝트를 마무리 할 수 있어서 감사합니다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64861" y="3189051"/>
            <a:ext cx="19108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프로젝트를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처음 시작할 때  불안하고 막막하기만 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선생님들과 팀원들의 도움을 받으면서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어느정도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극복할 수 있었습니다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저의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실력이 많이 부족한데도 불구하고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 분들이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열심히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도와주셔서 프로젝트를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성공적으로 마무리 할 수 있었습니다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도움을 주신 모든 분들께 진심으로 감사합니다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56989" y="3178810"/>
            <a:ext cx="19108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처음 팀원 분들과 함께 프로젝트를 진행할 때는 무인도에 내던져진 듯한 불안함이 있었습니다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어디서부터 시작해야 할지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무엇을 해야 할지 막막했습니다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제 불안감과는 달리 팀원들은 각자가 맡은 역할에 최선을 다해 최고의 결과를 이뤄냈습니다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그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모습을 보며 프로젝트를 함께 해낼 수 있다는 자신감을 얻었고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제가 맡은 부분을 잘 수행할 수 있었습니다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전 기수에 비해 부족한 부분이 많았고 추가 기능을 넣지 못해 아쉬움이 남습니다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중앙능력개발원에서 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6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개월간의 공부와 프로젝트는 제게 큰 성장의 계기가 되었습니다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이 기간 동안 팀원들과 선생님 모두 수고 많으셨고 함께 프로젝트를 </a:t>
            </a:r>
            <a:r>
              <a:rPr lang="ko-KR" alt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진행할 수 있어서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감사합니다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8646" y="3256524"/>
            <a:ext cx="19108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코딩에는 자신이 있었지만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PM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이라는 처음으로 막중한 임무를 </a:t>
            </a:r>
            <a:r>
              <a:rPr lang="ko-KR" altLang="en-US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부여받아</a:t>
            </a:r>
            <a:r>
              <a:rPr lang="ko-KR" alt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긴장되었지만 생각보다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거의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순조롭게 진행이 되고 이렇게 완성이 된 모습을 보니 뿌듯합니다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다만 처음 계획 단계에서 부터 좀더 꼼꼼히 계획을 세웠으면 좀더 제품다운 모습을 갖을 수 </a:t>
            </a:r>
            <a:r>
              <a:rPr lang="ko-KR" alt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있을 것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같아 아쉽습니다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en-US" altLang="ko-KR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TossPaymene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API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와 </a:t>
            </a:r>
            <a:r>
              <a:rPr lang="en-US" altLang="ko-KR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Kakao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Map API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를 제공해 주신 이영웅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박민욱</a:t>
            </a:r>
            <a:r>
              <a:rPr lang="en-US" altLang="ko-KR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심재훈 님과 이미지를 저장하게 해준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Firebase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운영자 님들에게 감사드립니다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00" y="353850"/>
            <a:ext cx="5777040" cy="5777040"/>
          </a:xfrm>
          <a:prstGeom prst="rect">
            <a:avLst/>
          </a:prstGeom>
        </p:spPr>
      </p:pic>
      <p:pic>
        <p:nvPicPr>
          <p:cNvPr id="7" name="Google Shape;490;p17"/>
          <p:cNvPicPr preferRelativeResize="0"/>
          <p:nvPr/>
        </p:nvPicPr>
        <p:blipFill rotWithShape="1">
          <a:blip r:embed="rId4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3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482477" y="4843735"/>
            <a:ext cx="118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https://viva-la-fiestas.com/</a:t>
            </a:r>
            <a:endParaRPr lang="ko-KR" altLang="en-US" sz="48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911740" y="746760"/>
            <a:ext cx="4220921" cy="4661764"/>
            <a:chOff x="3911740" y="746760"/>
            <a:chExt cx="4220921" cy="4661764"/>
          </a:xfrm>
        </p:grpSpPr>
        <p:sp>
          <p:nvSpPr>
            <p:cNvPr id="3" name="타원 2"/>
            <p:cNvSpPr/>
            <p:nvPr/>
          </p:nvSpPr>
          <p:spPr>
            <a:xfrm>
              <a:off x="4023355" y="746760"/>
              <a:ext cx="3997693" cy="3997693"/>
            </a:xfrm>
            <a:prstGeom prst="ellipse">
              <a:avLst/>
            </a:prstGeom>
            <a:gradFill>
              <a:gsLst>
                <a:gs pos="0">
                  <a:schemeClr val="tx1">
                    <a:lumMod val="40000"/>
                    <a:lumOff val="60000"/>
                  </a:schemeClr>
                </a:gs>
                <a:gs pos="53000">
                  <a:schemeClr val="lt2"/>
                </a:gs>
                <a:gs pos="38388">
                  <a:schemeClr val="bg2">
                    <a:lumMod val="75000"/>
                    <a:lumOff val="25000"/>
                  </a:schemeClr>
                </a:gs>
                <a:gs pos="21000">
                  <a:schemeClr val="bg2">
                    <a:lumMod val="50000"/>
                    <a:lumOff val="50000"/>
                  </a:schemeClr>
                </a:gs>
              </a:gsLst>
              <a:lin ang="16200000" scaled="1"/>
            </a:gradFill>
            <a:ln w="984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0" y="1187603"/>
              <a:ext cx="4220921" cy="42209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34" y="1772482"/>
              <a:ext cx="819264" cy="82879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27" y="1187603"/>
              <a:ext cx="819264" cy="82879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387" y="1772482"/>
              <a:ext cx="819264" cy="828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2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50" y="746760"/>
            <a:ext cx="3997693" cy="3997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668" y="4843735"/>
            <a:ext cx="118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https://github.com/gicheol1/Project_Git.git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55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45668" y="4843735"/>
            <a:ext cx="118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https</a:t>
            </a:r>
            <a:endParaRPr lang="ko-KR" altLang="en-US" sz="4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87" y="837398"/>
            <a:ext cx="3887804" cy="38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65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9600" dirty="0" smtClean="0"/>
              <a:t>“</a:t>
            </a:r>
            <a:r>
              <a:rPr lang="en-US" sz="9600" dirty="0" smtClean="0"/>
              <a:t>Thank you”</a:t>
            </a:r>
            <a:endParaRPr sz="9600" dirty="0"/>
          </a:p>
        </p:txBody>
      </p:sp>
      <p:sp>
        <p:nvSpPr>
          <p:cNvPr id="1825" name="Google Shape;1825;p65"/>
          <p:cNvSpPr/>
          <p:nvPr/>
        </p:nvSpPr>
        <p:spPr>
          <a:xfrm rot="-213327">
            <a:off x="148087" y="2235077"/>
            <a:ext cx="1457524" cy="4821115"/>
          </a:xfrm>
          <a:custGeom>
            <a:avLst/>
            <a:gdLst/>
            <a:ahLst/>
            <a:cxnLst/>
            <a:rect l="l" t="t" r="r" b="b"/>
            <a:pathLst>
              <a:path w="14197" h="46960" extrusionOk="0">
                <a:moveTo>
                  <a:pt x="6329" y="13886"/>
                </a:moveTo>
                <a:lnTo>
                  <a:pt x="6260" y="14013"/>
                </a:lnTo>
                <a:lnTo>
                  <a:pt x="6260" y="13997"/>
                </a:lnTo>
                <a:cubicBezTo>
                  <a:pt x="6271" y="13960"/>
                  <a:pt x="6297" y="13918"/>
                  <a:pt x="6329" y="13886"/>
                </a:cubicBezTo>
                <a:close/>
                <a:moveTo>
                  <a:pt x="12319" y="31207"/>
                </a:moveTo>
                <a:cubicBezTo>
                  <a:pt x="12335" y="31281"/>
                  <a:pt x="12340" y="31350"/>
                  <a:pt x="12330" y="31424"/>
                </a:cubicBezTo>
                <a:cubicBezTo>
                  <a:pt x="12309" y="31535"/>
                  <a:pt x="12229" y="31603"/>
                  <a:pt x="12134" y="31656"/>
                </a:cubicBezTo>
                <a:lnTo>
                  <a:pt x="12134" y="31577"/>
                </a:lnTo>
                <a:cubicBezTo>
                  <a:pt x="12203" y="31524"/>
                  <a:pt x="12261" y="31466"/>
                  <a:pt x="12288" y="31376"/>
                </a:cubicBezTo>
                <a:cubicBezTo>
                  <a:pt x="12309" y="31323"/>
                  <a:pt x="12314" y="31265"/>
                  <a:pt x="12319" y="31207"/>
                </a:cubicBezTo>
                <a:close/>
                <a:moveTo>
                  <a:pt x="14132" y="1"/>
                </a:moveTo>
                <a:cubicBezTo>
                  <a:pt x="14089" y="1"/>
                  <a:pt x="14019" y="57"/>
                  <a:pt x="13952" y="179"/>
                </a:cubicBezTo>
                <a:lnTo>
                  <a:pt x="6482" y="13612"/>
                </a:lnTo>
                <a:cubicBezTo>
                  <a:pt x="6461" y="13612"/>
                  <a:pt x="6451" y="13617"/>
                  <a:pt x="6429" y="13622"/>
                </a:cubicBezTo>
                <a:cubicBezTo>
                  <a:pt x="6292" y="13691"/>
                  <a:pt x="6155" y="13775"/>
                  <a:pt x="6102" y="13929"/>
                </a:cubicBezTo>
                <a:cubicBezTo>
                  <a:pt x="6081" y="13981"/>
                  <a:pt x="6075" y="14040"/>
                  <a:pt x="6065" y="14098"/>
                </a:cubicBezTo>
                <a:cubicBezTo>
                  <a:pt x="6060" y="14024"/>
                  <a:pt x="6054" y="13955"/>
                  <a:pt x="6060" y="13881"/>
                </a:cubicBezTo>
                <a:cubicBezTo>
                  <a:pt x="6086" y="13707"/>
                  <a:pt x="6266" y="13633"/>
                  <a:pt x="6414" y="13580"/>
                </a:cubicBezTo>
                <a:cubicBezTo>
                  <a:pt x="6466" y="13564"/>
                  <a:pt x="6503" y="13501"/>
                  <a:pt x="6482" y="13443"/>
                </a:cubicBezTo>
                <a:cubicBezTo>
                  <a:pt x="6464" y="13398"/>
                  <a:pt x="6417" y="13365"/>
                  <a:pt x="6371" y="13365"/>
                </a:cubicBezTo>
                <a:cubicBezTo>
                  <a:pt x="6362" y="13365"/>
                  <a:pt x="6353" y="13366"/>
                  <a:pt x="6345" y="13369"/>
                </a:cubicBezTo>
                <a:cubicBezTo>
                  <a:pt x="6139" y="13448"/>
                  <a:pt x="5928" y="13559"/>
                  <a:pt x="5864" y="13786"/>
                </a:cubicBezTo>
                <a:cubicBezTo>
                  <a:pt x="5833" y="13897"/>
                  <a:pt x="5843" y="14018"/>
                  <a:pt x="5859" y="14129"/>
                </a:cubicBezTo>
                <a:lnTo>
                  <a:pt x="5843" y="14129"/>
                </a:lnTo>
                <a:cubicBezTo>
                  <a:pt x="5843" y="14103"/>
                  <a:pt x="5838" y="14077"/>
                  <a:pt x="5838" y="14050"/>
                </a:cubicBezTo>
                <a:cubicBezTo>
                  <a:pt x="5833" y="13944"/>
                  <a:pt x="5806" y="13834"/>
                  <a:pt x="5822" y="13728"/>
                </a:cubicBezTo>
                <a:cubicBezTo>
                  <a:pt x="5848" y="13559"/>
                  <a:pt x="6028" y="13485"/>
                  <a:pt x="6176" y="13432"/>
                </a:cubicBezTo>
                <a:cubicBezTo>
                  <a:pt x="6229" y="13411"/>
                  <a:pt x="6266" y="13353"/>
                  <a:pt x="6245" y="13295"/>
                </a:cubicBezTo>
                <a:cubicBezTo>
                  <a:pt x="6232" y="13248"/>
                  <a:pt x="6185" y="13215"/>
                  <a:pt x="6139" y="13215"/>
                </a:cubicBezTo>
                <a:cubicBezTo>
                  <a:pt x="6128" y="13215"/>
                  <a:pt x="6117" y="13217"/>
                  <a:pt x="6107" y="13221"/>
                </a:cubicBezTo>
                <a:cubicBezTo>
                  <a:pt x="5901" y="13300"/>
                  <a:pt x="5690" y="13406"/>
                  <a:pt x="5626" y="13638"/>
                </a:cubicBezTo>
                <a:cubicBezTo>
                  <a:pt x="5584" y="13760"/>
                  <a:pt x="5611" y="13902"/>
                  <a:pt x="5621" y="14024"/>
                </a:cubicBezTo>
                <a:cubicBezTo>
                  <a:pt x="5621" y="14050"/>
                  <a:pt x="5626" y="14071"/>
                  <a:pt x="5626" y="14098"/>
                </a:cubicBezTo>
                <a:lnTo>
                  <a:pt x="5611" y="14098"/>
                </a:lnTo>
                <a:cubicBezTo>
                  <a:pt x="5558" y="14013"/>
                  <a:pt x="5500" y="13918"/>
                  <a:pt x="5468" y="13828"/>
                </a:cubicBezTo>
                <a:cubicBezTo>
                  <a:pt x="5415" y="13664"/>
                  <a:pt x="5547" y="13517"/>
                  <a:pt x="5653" y="13406"/>
                </a:cubicBezTo>
                <a:cubicBezTo>
                  <a:pt x="5690" y="13358"/>
                  <a:pt x="5700" y="13295"/>
                  <a:pt x="5658" y="13247"/>
                </a:cubicBezTo>
                <a:cubicBezTo>
                  <a:pt x="5639" y="13225"/>
                  <a:pt x="5608" y="13213"/>
                  <a:pt x="5577" y="13213"/>
                </a:cubicBezTo>
                <a:cubicBezTo>
                  <a:pt x="5550" y="13213"/>
                  <a:pt x="5522" y="13222"/>
                  <a:pt x="5500" y="13242"/>
                </a:cubicBezTo>
                <a:cubicBezTo>
                  <a:pt x="5347" y="13400"/>
                  <a:pt x="5204" y="13591"/>
                  <a:pt x="5241" y="13823"/>
                </a:cubicBezTo>
                <a:cubicBezTo>
                  <a:pt x="5262" y="13944"/>
                  <a:pt x="5341" y="14066"/>
                  <a:pt x="5410" y="14172"/>
                </a:cubicBezTo>
                <a:cubicBezTo>
                  <a:pt x="5442" y="14224"/>
                  <a:pt x="5468" y="14272"/>
                  <a:pt x="5500" y="14325"/>
                </a:cubicBezTo>
                <a:lnTo>
                  <a:pt x="5737" y="14985"/>
                </a:lnTo>
                <a:cubicBezTo>
                  <a:pt x="5093" y="16147"/>
                  <a:pt x="4443" y="17309"/>
                  <a:pt x="3804" y="18471"/>
                </a:cubicBezTo>
                <a:cubicBezTo>
                  <a:pt x="3719" y="18623"/>
                  <a:pt x="3730" y="18709"/>
                  <a:pt x="3783" y="18709"/>
                </a:cubicBezTo>
                <a:cubicBezTo>
                  <a:pt x="3826" y="18709"/>
                  <a:pt x="3897" y="18653"/>
                  <a:pt x="3968" y="18530"/>
                </a:cubicBezTo>
                <a:cubicBezTo>
                  <a:pt x="4581" y="17420"/>
                  <a:pt x="5204" y="16311"/>
                  <a:pt x="5817" y="15202"/>
                </a:cubicBezTo>
                <a:lnTo>
                  <a:pt x="5885" y="15387"/>
                </a:lnTo>
                <a:lnTo>
                  <a:pt x="4961" y="18947"/>
                </a:lnTo>
                <a:cubicBezTo>
                  <a:pt x="4892" y="19158"/>
                  <a:pt x="4924" y="19369"/>
                  <a:pt x="5024" y="19544"/>
                </a:cubicBezTo>
                <a:lnTo>
                  <a:pt x="5706" y="22623"/>
                </a:lnTo>
                <a:cubicBezTo>
                  <a:pt x="5626" y="22856"/>
                  <a:pt x="5626" y="23120"/>
                  <a:pt x="5727" y="23363"/>
                </a:cubicBezTo>
                <a:cubicBezTo>
                  <a:pt x="6070" y="24203"/>
                  <a:pt x="6308" y="25080"/>
                  <a:pt x="6440" y="25978"/>
                </a:cubicBezTo>
                <a:cubicBezTo>
                  <a:pt x="6466" y="26184"/>
                  <a:pt x="6493" y="26384"/>
                  <a:pt x="6509" y="26585"/>
                </a:cubicBezTo>
                <a:cubicBezTo>
                  <a:pt x="6572" y="27256"/>
                  <a:pt x="6572" y="27937"/>
                  <a:pt x="6509" y="28614"/>
                </a:cubicBezTo>
                <a:cubicBezTo>
                  <a:pt x="6456" y="29205"/>
                  <a:pt x="6350" y="29802"/>
                  <a:pt x="6202" y="30373"/>
                </a:cubicBezTo>
                <a:lnTo>
                  <a:pt x="6340" y="30436"/>
                </a:lnTo>
                <a:cubicBezTo>
                  <a:pt x="5415" y="34900"/>
                  <a:pt x="3640" y="39316"/>
                  <a:pt x="1226" y="43182"/>
                </a:cubicBezTo>
                <a:lnTo>
                  <a:pt x="1570" y="43299"/>
                </a:lnTo>
                <a:lnTo>
                  <a:pt x="1247" y="43943"/>
                </a:lnTo>
                <a:lnTo>
                  <a:pt x="101" y="45306"/>
                </a:lnTo>
                <a:lnTo>
                  <a:pt x="1" y="45607"/>
                </a:lnTo>
                <a:lnTo>
                  <a:pt x="4169" y="46959"/>
                </a:lnTo>
                <a:lnTo>
                  <a:pt x="4264" y="46658"/>
                </a:lnTo>
                <a:lnTo>
                  <a:pt x="2980" y="45438"/>
                </a:lnTo>
                <a:lnTo>
                  <a:pt x="2462" y="44339"/>
                </a:lnTo>
                <a:cubicBezTo>
                  <a:pt x="2594" y="44133"/>
                  <a:pt x="2726" y="43922"/>
                  <a:pt x="2864" y="43721"/>
                </a:cubicBezTo>
                <a:lnTo>
                  <a:pt x="3149" y="43811"/>
                </a:lnTo>
                <a:cubicBezTo>
                  <a:pt x="5679" y="40409"/>
                  <a:pt x="7681" y="36622"/>
                  <a:pt x="9071" y="32618"/>
                </a:cubicBezTo>
                <a:lnTo>
                  <a:pt x="9071" y="32655"/>
                </a:lnTo>
                <a:cubicBezTo>
                  <a:pt x="9081" y="32750"/>
                  <a:pt x="9081" y="32850"/>
                  <a:pt x="9086" y="32950"/>
                </a:cubicBezTo>
                <a:cubicBezTo>
                  <a:pt x="9086" y="32998"/>
                  <a:pt x="9092" y="33051"/>
                  <a:pt x="9092" y="33093"/>
                </a:cubicBezTo>
                <a:cubicBezTo>
                  <a:pt x="9097" y="33193"/>
                  <a:pt x="9097" y="33299"/>
                  <a:pt x="9102" y="33399"/>
                </a:cubicBezTo>
                <a:cubicBezTo>
                  <a:pt x="9102" y="33442"/>
                  <a:pt x="9102" y="33489"/>
                  <a:pt x="9113" y="33531"/>
                </a:cubicBezTo>
                <a:cubicBezTo>
                  <a:pt x="9113" y="33637"/>
                  <a:pt x="9118" y="33743"/>
                  <a:pt x="9118" y="33848"/>
                </a:cubicBezTo>
                <a:lnTo>
                  <a:pt x="9118" y="33975"/>
                </a:lnTo>
                <a:cubicBezTo>
                  <a:pt x="9118" y="34086"/>
                  <a:pt x="9118" y="34192"/>
                  <a:pt x="9123" y="34303"/>
                </a:cubicBezTo>
                <a:lnTo>
                  <a:pt x="9123" y="34414"/>
                </a:lnTo>
                <a:lnTo>
                  <a:pt x="9123" y="34757"/>
                </a:lnTo>
                <a:lnTo>
                  <a:pt x="9123" y="34857"/>
                </a:lnTo>
                <a:cubicBezTo>
                  <a:pt x="9123" y="34979"/>
                  <a:pt x="9123" y="35095"/>
                  <a:pt x="9118" y="35217"/>
                </a:cubicBezTo>
                <a:lnTo>
                  <a:pt x="9118" y="35306"/>
                </a:lnTo>
                <a:cubicBezTo>
                  <a:pt x="9118" y="35433"/>
                  <a:pt x="9113" y="35549"/>
                  <a:pt x="9113" y="35676"/>
                </a:cubicBezTo>
                <a:lnTo>
                  <a:pt x="9113" y="35750"/>
                </a:lnTo>
                <a:cubicBezTo>
                  <a:pt x="9102" y="35882"/>
                  <a:pt x="9102" y="36009"/>
                  <a:pt x="9097" y="36141"/>
                </a:cubicBezTo>
                <a:lnTo>
                  <a:pt x="9097" y="36199"/>
                </a:lnTo>
                <a:cubicBezTo>
                  <a:pt x="9092" y="36331"/>
                  <a:pt x="9086" y="36468"/>
                  <a:pt x="9076" y="36600"/>
                </a:cubicBezTo>
                <a:lnTo>
                  <a:pt x="9076" y="36648"/>
                </a:lnTo>
                <a:cubicBezTo>
                  <a:pt x="9071" y="36785"/>
                  <a:pt x="9065" y="36933"/>
                  <a:pt x="9049" y="37071"/>
                </a:cubicBezTo>
                <a:lnTo>
                  <a:pt x="9049" y="37097"/>
                </a:lnTo>
                <a:cubicBezTo>
                  <a:pt x="9044" y="37250"/>
                  <a:pt x="9034" y="37393"/>
                  <a:pt x="9018" y="37546"/>
                </a:cubicBezTo>
                <a:cubicBezTo>
                  <a:pt x="9012" y="37678"/>
                  <a:pt x="8997" y="37810"/>
                  <a:pt x="8986" y="37942"/>
                </a:cubicBezTo>
                <a:lnTo>
                  <a:pt x="8986" y="37969"/>
                </a:lnTo>
                <a:cubicBezTo>
                  <a:pt x="8970" y="38095"/>
                  <a:pt x="8965" y="38217"/>
                  <a:pt x="8954" y="38344"/>
                </a:cubicBezTo>
                <a:cubicBezTo>
                  <a:pt x="8954" y="38360"/>
                  <a:pt x="8954" y="38375"/>
                  <a:pt x="8944" y="38391"/>
                </a:cubicBezTo>
                <a:cubicBezTo>
                  <a:pt x="8933" y="38507"/>
                  <a:pt x="8917" y="38629"/>
                  <a:pt x="8912" y="38745"/>
                </a:cubicBezTo>
                <a:cubicBezTo>
                  <a:pt x="8912" y="38766"/>
                  <a:pt x="8907" y="38793"/>
                  <a:pt x="8907" y="38814"/>
                </a:cubicBezTo>
                <a:cubicBezTo>
                  <a:pt x="8896" y="38925"/>
                  <a:pt x="8880" y="39036"/>
                  <a:pt x="8870" y="39157"/>
                </a:cubicBezTo>
                <a:cubicBezTo>
                  <a:pt x="8870" y="39184"/>
                  <a:pt x="8859" y="39210"/>
                  <a:pt x="8859" y="39242"/>
                </a:cubicBezTo>
                <a:cubicBezTo>
                  <a:pt x="8849" y="39347"/>
                  <a:pt x="8833" y="39458"/>
                  <a:pt x="8822" y="39564"/>
                </a:cubicBezTo>
                <a:cubicBezTo>
                  <a:pt x="8817" y="39601"/>
                  <a:pt x="8817" y="39633"/>
                  <a:pt x="8806" y="39664"/>
                </a:cubicBezTo>
                <a:cubicBezTo>
                  <a:pt x="8796" y="39770"/>
                  <a:pt x="8780" y="39870"/>
                  <a:pt x="8770" y="39976"/>
                </a:cubicBezTo>
                <a:cubicBezTo>
                  <a:pt x="8764" y="40013"/>
                  <a:pt x="8754" y="40045"/>
                  <a:pt x="8754" y="40087"/>
                </a:cubicBezTo>
                <a:lnTo>
                  <a:pt x="8717" y="40383"/>
                </a:lnTo>
                <a:cubicBezTo>
                  <a:pt x="8711" y="40425"/>
                  <a:pt x="8701" y="40472"/>
                  <a:pt x="8696" y="40509"/>
                </a:cubicBezTo>
                <a:cubicBezTo>
                  <a:pt x="8685" y="40605"/>
                  <a:pt x="8669" y="40700"/>
                  <a:pt x="8648" y="40795"/>
                </a:cubicBezTo>
                <a:lnTo>
                  <a:pt x="8632" y="40932"/>
                </a:lnTo>
                <a:cubicBezTo>
                  <a:pt x="8616" y="41027"/>
                  <a:pt x="8606" y="41112"/>
                  <a:pt x="8585" y="41201"/>
                </a:cubicBezTo>
                <a:cubicBezTo>
                  <a:pt x="8579" y="41254"/>
                  <a:pt x="8563" y="41307"/>
                  <a:pt x="8558" y="41355"/>
                </a:cubicBezTo>
                <a:cubicBezTo>
                  <a:pt x="8542" y="41439"/>
                  <a:pt x="8532" y="41529"/>
                  <a:pt x="8511" y="41613"/>
                </a:cubicBezTo>
                <a:cubicBezTo>
                  <a:pt x="8500" y="41666"/>
                  <a:pt x="8490" y="41724"/>
                  <a:pt x="8479" y="41777"/>
                </a:cubicBezTo>
                <a:cubicBezTo>
                  <a:pt x="8463" y="41856"/>
                  <a:pt x="8447" y="41941"/>
                  <a:pt x="8431" y="42020"/>
                </a:cubicBezTo>
                <a:cubicBezTo>
                  <a:pt x="8421" y="42084"/>
                  <a:pt x="8405" y="42142"/>
                  <a:pt x="8400" y="42200"/>
                </a:cubicBezTo>
                <a:cubicBezTo>
                  <a:pt x="8384" y="42279"/>
                  <a:pt x="8373" y="42353"/>
                  <a:pt x="8352" y="42432"/>
                </a:cubicBezTo>
                <a:lnTo>
                  <a:pt x="8315" y="42628"/>
                </a:lnTo>
                <a:cubicBezTo>
                  <a:pt x="8299" y="42702"/>
                  <a:pt x="8289" y="42765"/>
                  <a:pt x="8268" y="42839"/>
                </a:cubicBezTo>
                <a:cubicBezTo>
                  <a:pt x="8252" y="42913"/>
                  <a:pt x="8236" y="42987"/>
                  <a:pt x="8220" y="43066"/>
                </a:cubicBezTo>
                <a:cubicBezTo>
                  <a:pt x="8210" y="43129"/>
                  <a:pt x="8194" y="43188"/>
                  <a:pt x="8183" y="43256"/>
                </a:cubicBezTo>
                <a:lnTo>
                  <a:pt x="8120" y="43515"/>
                </a:lnTo>
                <a:cubicBezTo>
                  <a:pt x="8109" y="43568"/>
                  <a:pt x="8104" y="43610"/>
                  <a:pt x="8088" y="43668"/>
                </a:cubicBezTo>
                <a:cubicBezTo>
                  <a:pt x="8056" y="43806"/>
                  <a:pt x="8025" y="43938"/>
                  <a:pt x="7988" y="44075"/>
                </a:cubicBezTo>
                <a:lnTo>
                  <a:pt x="8347" y="44075"/>
                </a:lnTo>
                <a:lnTo>
                  <a:pt x="8241" y="44788"/>
                </a:lnTo>
                <a:lnTo>
                  <a:pt x="7565" y="46442"/>
                </a:lnTo>
                <a:lnTo>
                  <a:pt x="7565" y="46758"/>
                </a:lnTo>
                <a:lnTo>
                  <a:pt x="11944" y="46758"/>
                </a:lnTo>
                <a:lnTo>
                  <a:pt x="11944" y="46442"/>
                </a:lnTo>
                <a:lnTo>
                  <a:pt x="10338" y="45676"/>
                </a:lnTo>
                <a:lnTo>
                  <a:pt x="9514" y="44788"/>
                </a:lnTo>
                <a:cubicBezTo>
                  <a:pt x="9583" y="44550"/>
                  <a:pt x="9641" y="44313"/>
                  <a:pt x="9704" y="44075"/>
                </a:cubicBezTo>
                <a:lnTo>
                  <a:pt x="10006" y="44075"/>
                </a:lnTo>
                <a:cubicBezTo>
                  <a:pt x="10048" y="43938"/>
                  <a:pt x="10095" y="43790"/>
                  <a:pt x="10143" y="43652"/>
                </a:cubicBezTo>
                <a:cubicBezTo>
                  <a:pt x="10153" y="43605"/>
                  <a:pt x="10175" y="43557"/>
                  <a:pt x="10190" y="43515"/>
                </a:cubicBezTo>
                <a:cubicBezTo>
                  <a:pt x="10222" y="43420"/>
                  <a:pt x="10249" y="43320"/>
                  <a:pt x="10280" y="43230"/>
                </a:cubicBezTo>
                <a:cubicBezTo>
                  <a:pt x="10301" y="43172"/>
                  <a:pt x="10312" y="43119"/>
                  <a:pt x="10333" y="43056"/>
                </a:cubicBezTo>
                <a:lnTo>
                  <a:pt x="10412" y="42802"/>
                </a:lnTo>
                <a:cubicBezTo>
                  <a:pt x="10433" y="42739"/>
                  <a:pt x="10455" y="42680"/>
                  <a:pt x="10465" y="42617"/>
                </a:cubicBezTo>
                <a:cubicBezTo>
                  <a:pt x="10492" y="42538"/>
                  <a:pt x="10513" y="42448"/>
                  <a:pt x="10539" y="42369"/>
                </a:cubicBezTo>
                <a:cubicBezTo>
                  <a:pt x="10560" y="42305"/>
                  <a:pt x="10571" y="42247"/>
                  <a:pt x="10592" y="42179"/>
                </a:cubicBezTo>
                <a:cubicBezTo>
                  <a:pt x="10613" y="42099"/>
                  <a:pt x="10639" y="42020"/>
                  <a:pt x="10655" y="41936"/>
                </a:cubicBezTo>
                <a:cubicBezTo>
                  <a:pt x="10676" y="41867"/>
                  <a:pt x="10692" y="41809"/>
                  <a:pt x="10708" y="41746"/>
                </a:cubicBezTo>
                <a:cubicBezTo>
                  <a:pt x="10729" y="41666"/>
                  <a:pt x="10756" y="41587"/>
                  <a:pt x="10777" y="41508"/>
                </a:cubicBezTo>
                <a:cubicBezTo>
                  <a:pt x="10798" y="41439"/>
                  <a:pt x="10808" y="41376"/>
                  <a:pt x="10830" y="41312"/>
                </a:cubicBezTo>
                <a:cubicBezTo>
                  <a:pt x="10851" y="41233"/>
                  <a:pt x="10867" y="41154"/>
                  <a:pt x="10888" y="41069"/>
                </a:cubicBezTo>
                <a:cubicBezTo>
                  <a:pt x="10904" y="41006"/>
                  <a:pt x="10919" y="40943"/>
                  <a:pt x="10935" y="40879"/>
                </a:cubicBezTo>
                <a:cubicBezTo>
                  <a:pt x="10962" y="40784"/>
                  <a:pt x="10983" y="40694"/>
                  <a:pt x="10999" y="40605"/>
                </a:cubicBezTo>
                <a:cubicBezTo>
                  <a:pt x="11025" y="40488"/>
                  <a:pt x="11051" y="40372"/>
                  <a:pt x="11078" y="40261"/>
                </a:cubicBezTo>
                <a:cubicBezTo>
                  <a:pt x="11099" y="40187"/>
                  <a:pt x="11115" y="40113"/>
                  <a:pt x="11131" y="40039"/>
                </a:cubicBezTo>
                <a:cubicBezTo>
                  <a:pt x="11152" y="39960"/>
                  <a:pt x="11168" y="39881"/>
                  <a:pt x="11184" y="39802"/>
                </a:cubicBezTo>
                <a:cubicBezTo>
                  <a:pt x="11199" y="39738"/>
                  <a:pt x="11210" y="39680"/>
                  <a:pt x="11226" y="39611"/>
                </a:cubicBezTo>
                <a:cubicBezTo>
                  <a:pt x="11247" y="39527"/>
                  <a:pt x="11257" y="39448"/>
                  <a:pt x="11279" y="39358"/>
                </a:cubicBezTo>
                <a:cubicBezTo>
                  <a:pt x="11289" y="39300"/>
                  <a:pt x="11305" y="39242"/>
                  <a:pt x="11316" y="39173"/>
                </a:cubicBezTo>
                <a:cubicBezTo>
                  <a:pt x="11337" y="39088"/>
                  <a:pt x="11353" y="39004"/>
                  <a:pt x="11368" y="38919"/>
                </a:cubicBezTo>
                <a:cubicBezTo>
                  <a:pt x="11384" y="38856"/>
                  <a:pt x="11390" y="38803"/>
                  <a:pt x="11405" y="38745"/>
                </a:cubicBezTo>
                <a:cubicBezTo>
                  <a:pt x="11421" y="38661"/>
                  <a:pt x="11437" y="38566"/>
                  <a:pt x="11458" y="38481"/>
                </a:cubicBezTo>
                <a:cubicBezTo>
                  <a:pt x="11469" y="38428"/>
                  <a:pt x="11474" y="38375"/>
                  <a:pt x="11485" y="38323"/>
                </a:cubicBezTo>
                <a:cubicBezTo>
                  <a:pt x="11500" y="38233"/>
                  <a:pt x="11516" y="38138"/>
                  <a:pt x="11537" y="38048"/>
                </a:cubicBezTo>
                <a:cubicBezTo>
                  <a:pt x="11543" y="38000"/>
                  <a:pt x="11548" y="37953"/>
                  <a:pt x="11564" y="37905"/>
                </a:cubicBezTo>
                <a:cubicBezTo>
                  <a:pt x="11580" y="37810"/>
                  <a:pt x="11596" y="37705"/>
                  <a:pt x="11617" y="37604"/>
                </a:cubicBezTo>
                <a:cubicBezTo>
                  <a:pt x="11622" y="37578"/>
                  <a:pt x="11622" y="37557"/>
                  <a:pt x="11627" y="37530"/>
                </a:cubicBezTo>
                <a:cubicBezTo>
                  <a:pt x="11712" y="37018"/>
                  <a:pt x="11786" y="36495"/>
                  <a:pt x="11854" y="35982"/>
                </a:cubicBezTo>
                <a:cubicBezTo>
                  <a:pt x="11854" y="35967"/>
                  <a:pt x="11860" y="35945"/>
                  <a:pt x="11860" y="35935"/>
                </a:cubicBezTo>
                <a:cubicBezTo>
                  <a:pt x="11870" y="35813"/>
                  <a:pt x="11886" y="35697"/>
                  <a:pt x="11907" y="35576"/>
                </a:cubicBezTo>
                <a:cubicBezTo>
                  <a:pt x="11907" y="35549"/>
                  <a:pt x="11913" y="35533"/>
                  <a:pt x="11913" y="35507"/>
                </a:cubicBezTo>
                <a:cubicBezTo>
                  <a:pt x="11923" y="35386"/>
                  <a:pt x="11939" y="35275"/>
                  <a:pt x="11949" y="35153"/>
                </a:cubicBezTo>
                <a:cubicBezTo>
                  <a:pt x="11949" y="35127"/>
                  <a:pt x="11960" y="35111"/>
                  <a:pt x="11960" y="35084"/>
                </a:cubicBezTo>
                <a:cubicBezTo>
                  <a:pt x="11971" y="34963"/>
                  <a:pt x="11986" y="34847"/>
                  <a:pt x="11992" y="34725"/>
                </a:cubicBezTo>
                <a:cubicBezTo>
                  <a:pt x="11992" y="34704"/>
                  <a:pt x="11997" y="34688"/>
                  <a:pt x="11997" y="34672"/>
                </a:cubicBezTo>
                <a:cubicBezTo>
                  <a:pt x="12013" y="34546"/>
                  <a:pt x="12023" y="34419"/>
                  <a:pt x="12029" y="34287"/>
                </a:cubicBezTo>
                <a:lnTo>
                  <a:pt x="12029" y="34282"/>
                </a:lnTo>
                <a:cubicBezTo>
                  <a:pt x="12097" y="33489"/>
                  <a:pt x="12145" y="32702"/>
                  <a:pt x="12161" y="31910"/>
                </a:cubicBezTo>
                <a:cubicBezTo>
                  <a:pt x="12340" y="31831"/>
                  <a:pt x="12504" y="31735"/>
                  <a:pt x="12568" y="31535"/>
                </a:cubicBezTo>
                <a:cubicBezTo>
                  <a:pt x="12599" y="31424"/>
                  <a:pt x="12583" y="31302"/>
                  <a:pt x="12573" y="31191"/>
                </a:cubicBezTo>
                <a:lnTo>
                  <a:pt x="12583" y="31191"/>
                </a:lnTo>
                <a:cubicBezTo>
                  <a:pt x="12583" y="31218"/>
                  <a:pt x="12594" y="31244"/>
                  <a:pt x="12594" y="31271"/>
                </a:cubicBezTo>
                <a:cubicBezTo>
                  <a:pt x="12599" y="31376"/>
                  <a:pt x="12620" y="31492"/>
                  <a:pt x="12605" y="31593"/>
                </a:cubicBezTo>
                <a:cubicBezTo>
                  <a:pt x="12578" y="31767"/>
                  <a:pt x="12398" y="31841"/>
                  <a:pt x="12256" y="31894"/>
                </a:cubicBezTo>
                <a:cubicBezTo>
                  <a:pt x="12203" y="31915"/>
                  <a:pt x="12161" y="31973"/>
                  <a:pt x="12182" y="32031"/>
                </a:cubicBezTo>
                <a:cubicBezTo>
                  <a:pt x="12200" y="32076"/>
                  <a:pt x="12247" y="32109"/>
                  <a:pt x="12293" y="32109"/>
                </a:cubicBezTo>
                <a:cubicBezTo>
                  <a:pt x="12302" y="32109"/>
                  <a:pt x="12311" y="32108"/>
                  <a:pt x="12319" y="32105"/>
                </a:cubicBezTo>
                <a:cubicBezTo>
                  <a:pt x="12525" y="32026"/>
                  <a:pt x="12737" y="31920"/>
                  <a:pt x="12811" y="31693"/>
                </a:cubicBezTo>
                <a:cubicBezTo>
                  <a:pt x="12847" y="31566"/>
                  <a:pt x="12821" y="31429"/>
                  <a:pt x="12816" y="31302"/>
                </a:cubicBezTo>
                <a:cubicBezTo>
                  <a:pt x="12816" y="31276"/>
                  <a:pt x="12811" y="31260"/>
                  <a:pt x="12811" y="31234"/>
                </a:cubicBezTo>
                <a:lnTo>
                  <a:pt x="12821" y="31234"/>
                </a:lnTo>
                <a:cubicBezTo>
                  <a:pt x="12874" y="31318"/>
                  <a:pt x="12937" y="31408"/>
                  <a:pt x="12969" y="31503"/>
                </a:cubicBezTo>
                <a:cubicBezTo>
                  <a:pt x="13022" y="31667"/>
                  <a:pt x="12890" y="31815"/>
                  <a:pt x="12784" y="31926"/>
                </a:cubicBezTo>
                <a:cubicBezTo>
                  <a:pt x="12742" y="31973"/>
                  <a:pt x="12737" y="32037"/>
                  <a:pt x="12779" y="32084"/>
                </a:cubicBezTo>
                <a:cubicBezTo>
                  <a:pt x="12799" y="32104"/>
                  <a:pt x="12831" y="32117"/>
                  <a:pt x="12863" y="32117"/>
                </a:cubicBezTo>
                <a:cubicBezTo>
                  <a:pt x="12889" y="32117"/>
                  <a:pt x="12916" y="32108"/>
                  <a:pt x="12937" y="32089"/>
                </a:cubicBezTo>
                <a:cubicBezTo>
                  <a:pt x="13085" y="31931"/>
                  <a:pt x="13233" y="31741"/>
                  <a:pt x="13201" y="31508"/>
                </a:cubicBezTo>
                <a:cubicBezTo>
                  <a:pt x="13180" y="31382"/>
                  <a:pt x="13101" y="31265"/>
                  <a:pt x="13032" y="31154"/>
                </a:cubicBezTo>
                <a:cubicBezTo>
                  <a:pt x="13006" y="31102"/>
                  <a:pt x="12974" y="31049"/>
                  <a:pt x="12948" y="31001"/>
                </a:cubicBezTo>
                <a:lnTo>
                  <a:pt x="12573" y="29939"/>
                </a:lnTo>
                <a:lnTo>
                  <a:pt x="13508" y="26379"/>
                </a:lnTo>
                <a:cubicBezTo>
                  <a:pt x="13576" y="26168"/>
                  <a:pt x="13545" y="25957"/>
                  <a:pt x="13444" y="25777"/>
                </a:cubicBezTo>
                <a:lnTo>
                  <a:pt x="12647" y="22085"/>
                </a:lnTo>
                <a:cubicBezTo>
                  <a:pt x="12543" y="21630"/>
                  <a:pt x="12142" y="21333"/>
                  <a:pt x="11687" y="21333"/>
                </a:cubicBezTo>
                <a:cubicBezTo>
                  <a:pt x="11634" y="21333"/>
                  <a:pt x="11581" y="21337"/>
                  <a:pt x="11527" y="21345"/>
                </a:cubicBezTo>
                <a:cubicBezTo>
                  <a:pt x="10970" y="21206"/>
                  <a:pt x="10396" y="21139"/>
                  <a:pt x="9821" y="21139"/>
                </a:cubicBezTo>
                <a:cubicBezTo>
                  <a:pt x="9632" y="21139"/>
                  <a:pt x="9444" y="21146"/>
                  <a:pt x="9255" y="21160"/>
                </a:cubicBezTo>
                <a:cubicBezTo>
                  <a:pt x="9224" y="21023"/>
                  <a:pt x="9187" y="20891"/>
                  <a:pt x="9160" y="20753"/>
                </a:cubicBezTo>
                <a:cubicBezTo>
                  <a:pt x="9123" y="20606"/>
                  <a:pt x="9097" y="20468"/>
                  <a:pt x="9081" y="20336"/>
                </a:cubicBezTo>
                <a:cubicBezTo>
                  <a:pt x="9113" y="20331"/>
                  <a:pt x="9145" y="20331"/>
                  <a:pt x="9176" y="20326"/>
                </a:cubicBezTo>
                <a:cubicBezTo>
                  <a:pt x="9192" y="20326"/>
                  <a:pt x="9213" y="20315"/>
                  <a:pt x="9224" y="20315"/>
                </a:cubicBezTo>
                <a:cubicBezTo>
                  <a:pt x="9245" y="20315"/>
                  <a:pt x="9266" y="20310"/>
                  <a:pt x="9277" y="20310"/>
                </a:cubicBezTo>
                <a:cubicBezTo>
                  <a:pt x="9308" y="20304"/>
                  <a:pt x="9351" y="20299"/>
                  <a:pt x="9382" y="20289"/>
                </a:cubicBezTo>
                <a:cubicBezTo>
                  <a:pt x="9414" y="20283"/>
                  <a:pt x="9451" y="20278"/>
                  <a:pt x="9477" y="20262"/>
                </a:cubicBezTo>
                <a:cubicBezTo>
                  <a:pt x="9493" y="20257"/>
                  <a:pt x="9520" y="20252"/>
                  <a:pt x="9535" y="20246"/>
                </a:cubicBezTo>
                <a:cubicBezTo>
                  <a:pt x="9652" y="20193"/>
                  <a:pt x="9778" y="19929"/>
                  <a:pt x="9699" y="19560"/>
                </a:cubicBezTo>
                <a:cubicBezTo>
                  <a:pt x="9715" y="19549"/>
                  <a:pt x="9731" y="19544"/>
                  <a:pt x="9747" y="19538"/>
                </a:cubicBezTo>
                <a:cubicBezTo>
                  <a:pt x="9775" y="19528"/>
                  <a:pt x="9805" y="19523"/>
                  <a:pt x="9833" y="19523"/>
                </a:cubicBezTo>
                <a:cubicBezTo>
                  <a:pt x="9880" y="19523"/>
                  <a:pt x="9925" y="19537"/>
                  <a:pt x="9958" y="19570"/>
                </a:cubicBezTo>
                <a:cubicBezTo>
                  <a:pt x="9912" y="19507"/>
                  <a:pt x="9835" y="19474"/>
                  <a:pt x="9755" y="19474"/>
                </a:cubicBezTo>
                <a:cubicBezTo>
                  <a:pt x="9735" y="19474"/>
                  <a:pt x="9714" y="19476"/>
                  <a:pt x="9694" y="19480"/>
                </a:cubicBezTo>
                <a:cubicBezTo>
                  <a:pt x="9689" y="19480"/>
                  <a:pt x="9678" y="19480"/>
                  <a:pt x="9678" y="19486"/>
                </a:cubicBezTo>
                <a:cubicBezTo>
                  <a:pt x="9673" y="19459"/>
                  <a:pt x="9668" y="19438"/>
                  <a:pt x="9652" y="19412"/>
                </a:cubicBezTo>
                <a:cubicBezTo>
                  <a:pt x="9509" y="18994"/>
                  <a:pt x="9425" y="18862"/>
                  <a:pt x="9240" y="18503"/>
                </a:cubicBezTo>
                <a:cubicBezTo>
                  <a:pt x="9245" y="18487"/>
                  <a:pt x="9255" y="18482"/>
                  <a:pt x="9266" y="18466"/>
                </a:cubicBezTo>
                <a:cubicBezTo>
                  <a:pt x="9298" y="18429"/>
                  <a:pt x="9324" y="18382"/>
                  <a:pt x="9345" y="18329"/>
                </a:cubicBezTo>
                <a:cubicBezTo>
                  <a:pt x="9351" y="18308"/>
                  <a:pt x="9351" y="18297"/>
                  <a:pt x="9356" y="18276"/>
                </a:cubicBezTo>
                <a:lnTo>
                  <a:pt x="9356" y="18265"/>
                </a:lnTo>
                <a:lnTo>
                  <a:pt x="9356" y="18218"/>
                </a:lnTo>
                <a:lnTo>
                  <a:pt x="9356" y="18202"/>
                </a:lnTo>
                <a:cubicBezTo>
                  <a:pt x="9356" y="18191"/>
                  <a:pt x="9356" y="18176"/>
                  <a:pt x="9351" y="18165"/>
                </a:cubicBezTo>
                <a:lnTo>
                  <a:pt x="9351" y="18149"/>
                </a:lnTo>
                <a:cubicBezTo>
                  <a:pt x="9345" y="18133"/>
                  <a:pt x="9345" y="18112"/>
                  <a:pt x="9335" y="18096"/>
                </a:cubicBezTo>
                <a:cubicBezTo>
                  <a:pt x="9292" y="17975"/>
                  <a:pt x="9171" y="17880"/>
                  <a:pt x="9039" y="17859"/>
                </a:cubicBezTo>
                <a:cubicBezTo>
                  <a:pt x="9139" y="17684"/>
                  <a:pt x="9097" y="17436"/>
                  <a:pt x="8949" y="17299"/>
                </a:cubicBezTo>
                <a:cubicBezTo>
                  <a:pt x="8875" y="17225"/>
                  <a:pt x="8775" y="17188"/>
                  <a:pt x="8669" y="17183"/>
                </a:cubicBezTo>
                <a:cubicBezTo>
                  <a:pt x="8652" y="17181"/>
                  <a:pt x="8634" y="17180"/>
                  <a:pt x="8617" y="17180"/>
                </a:cubicBezTo>
                <a:cubicBezTo>
                  <a:pt x="8530" y="17180"/>
                  <a:pt x="8449" y="17202"/>
                  <a:pt x="8379" y="17246"/>
                </a:cubicBezTo>
                <a:cubicBezTo>
                  <a:pt x="8294" y="17172"/>
                  <a:pt x="8194" y="17114"/>
                  <a:pt x="8088" y="17087"/>
                </a:cubicBezTo>
                <a:cubicBezTo>
                  <a:pt x="8018" y="17065"/>
                  <a:pt x="7940" y="17054"/>
                  <a:pt x="7867" y="17054"/>
                </a:cubicBezTo>
                <a:cubicBezTo>
                  <a:pt x="7852" y="17054"/>
                  <a:pt x="7838" y="17055"/>
                  <a:pt x="7824" y="17056"/>
                </a:cubicBezTo>
                <a:cubicBezTo>
                  <a:pt x="7665" y="17061"/>
                  <a:pt x="7512" y="17114"/>
                  <a:pt x="7380" y="17209"/>
                </a:cubicBezTo>
                <a:cubicBezTo>
                  <a:pt x="7259" y="17304"/>
                  <a:pt x="7164" y="17436"/>
                  <a:pt x="7116" y="17589"/>
                </a:cubicBezTo>
                <a:cubicBezTo>
                  <a:pt x="7090" y="17674"/>
                  <a:pt x="7079" y="17769"/>
                  <a:pt x="7079" y="17853"/>
                </a:cubicBezTo>
                <a:cubicBezTo>
                  <a:pt x="7079" y="17964"/>
                  <a:pt x="7106" y="18081"/>
                  <a:pt x="7158" y="18176"/>
                </a:cubicBezTo>
                <a:cubicBezTo>
                  <a:pt x="7063" y="18186"/>
                  <a:pt x="6973" y="18223"/>
                  <a:pt x="6900" y="18276"/>
                </a:cubicBezTo>
                <a:cubicBezTo>
                  <a:pt x="6773" y="18371"/>
                  <a:pt x="6688" y="18514"/>
                  <a:pt x="6678" y="18667"/>
                </a:cubicBezTo>
                <a:lnTo>
                  <a:pt x="6678" y="18757"/>
                </a:lnTo>
                <a:cubicBezTo>
                  <a:pt x="6678" y="18794"/>
                  <a:pt x="6688" y="18820"/>
                  <a:pt x="6694" y="18852"/>
                </a:cubicBezTo>
                <a:cubicBezTo>
                  <a:pt x="6704" y="18862"/>
                  <a:pt x="6709" y="18878"/>
                  <a:pt x="6709" y="18899"/>
                </a:cubicBezTo>
                <a:cubicBezTo>
                  <a:pt x="6773" y="19058"/>
                  <a:pt x="6915" y="19179"/>
                  <a:pt x="7084" y="19216"/>
                </a:cubicBezTo>
                <a:cubicBezTo>
                  <a:pt x="7005" y="19269"/>
                  <a:pt x="6952" y="19343"/>
                  <a:pt x="6921" y="19433"/>
                </a:cubicBezTo>
                <a:cubicBezTo>
                  <a:pt x="6915" y="19443"/>
                  <a:pt x="6915" y="19459"/>
                  <a:pt x="6905" y="19475"/>
                </a:cubicBezTo>
                <a:cubicBezTo>
                  <a:pt x="6900" y="19502"/>
                  <a:pt x="6894" y="19528"/>
                  <a:pt x="6894" y="19549"/>
                </a:cubicBezTo>
                <a:cubicBezTo>
                  <a:pt x="6889" y="19628"/>
                  <a:pt x="6905" y="19708"/>
                  <a:pt x="6942" y="19781"/>
                </a:cubicBezTo>
                <a:cubicBezTo>
                  <a:pt x="6958" y="19813"/>
                  <a:pt x="6984" y="19850"/>
                  <a:pt x="7010" y="19877"/>
                </a:cubicBezTo>
                <a:cubicBezTo>
                  <a:pt x="7032" y="19898"/>
                  <a:pt x="7053" y="19908"/>
                  <a:pt x="7079" y="19919"/>
                </a:cubicBezTo>
                <a:cubicBezTo>
                  <a:pt x="7100" y="19935"/>
                  <a:pt x="7127" y="19945"/>
                  <a:pt x="7153" y="19956"/>
                </a:cubicBezTo>
                <a:cubicBezTo>
                  <a:pt x="7205" y="19976"/>
                  <a:pt x="7261" y="19986"/>
                  <a:pt x="7317" y="19986"/>
                </a:cubicBezTo>
                <a:cubicBezTo>
                  <a:pt x="7379" y="19986"/>
                  <a:pt x="7441" y="19973"/>
                  <a:pt x="7496" y="19945"/>
                </a:cubicBezTo>
                <a:lnTo>
                  <a:pt x="7496" y="19945"/>
                </a:lnTo>
                <a:cubicBezTo>
                  <a:pt x="7454" y="20009"/>
                  <a:pt x="7454" y="20077"/>
                  <a:pt x="7481" y="20141"/>
                </a:cubicBezTo>
                <a:cubicBezTo>
                  <a:pt x="7507" y="20199"/>
                  <a:pt x="7555" y="20267"/>
                  <a:pt x="7613" y="20299"/>
                </a:cubicBezTo>
                <a:lnTo>
                  <a:pt x="7655" y="20320"/>
                </a:lnTo>
                <a:cubicBezTo>
                  <a:pt x="7660" y="20326"/>
                  <a:pt x="7665" y="20326"/>
                  <a:pt x="7671" y="20326"/>
                </a:cubicBezTo>
                <a:cubicBezTo>
                  <a:pt x="7681" y="20326"/>
                  <a:pt x="7687" y="20331"/>
                  <a:pt x="7692" y="20331"/>
                </a:cubicBezTo>
                <a:cubicBezTo>
                  <a:pt x="7708" y="20336"/>
                  <a:pt x="7713" y="20336"/>
                  <a:pt x="7724" y="20341"/>
                </a:cubicBezTo>
                <a:lnTo>
                  <a:pt x="7734" y="20341"/>
                </a:lnTo>
                <a:cubicBezTo>
                  <a:pt x="7819" y="20368"/>
                  <a:pt x="7919" y="20368"/>
                  <a:pt x="8009" y="20368"/>
                </a:cubicBezTo>
                <a:lnTo>
                  <a:pt x="8093" y="20368"/>
                </a:lnTo>
                <a:cubicBezTo>
                  <a:pt x="8109" y="20679"/>
                  <a:pt x="8104" y="20996"/>
                  <a:pt x="8083" y="21334"/>
                </a:cubicBezTo>
                <a:cubicBezTo>
                  <a:pt x="7829" y="21393"/>
                  <a:pt x="7581" y="21467"/>
                  <a:pt x="7338" y="21546"/>
                </a:cubicBezTo>
                <a:lnTo>
                  <a:pt x="6398" y="19243"/>
                </a:lnTo>
                <a:lnTo>
                  <a:pt x="6635" y="15640"/>
                </a:lnTo>
                <a:lnTo>
                  <a:pt x="6709" y="15254"/>
                </a:lnTo>
                <a:cubicBezTo>
                  <a:pt x="6762" y="14996"/>
                  <a:pt x="6683" y="14726"/>
                  <a:pt x="6503" y="14526"/>
                </a:cubicBezTo>
                <a:lnTo>
                  <a:pt x="6297" y="14293"/>
                </a:lnTo>
                <a:cubicBezTo>
                  <a:pt x="8157" y="10960"/>
                  <a:pt x="10011" y="7621"/>
                  <a:pt x="11860" y="4283"/>
                </a:cubicBezTo>
                <a:cubicBezTo>
                  <a:pt x="12605" y="2936"/>
                  <a:pt x="13349" y="1600"/>
                  <a:pt x="14105" y="253"/>
                </a:cubicBezTo>
                <a:cubicBezTo>
                  <a:pt x="14196" y="91"/>
                  <a:pt x="14185" y="1"/>
                  <a:pt x="141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6" name="Google Shape;1826;p65"/>
          <p:cNvSpPr/>
          <p:nvPr/>
        </p:nvSpPr>
        <p:spPr>
          <a:xfrm>
            <a:off x="10045449" y="2235000"/>
            <a:ext cx="2060057" cy="4821227"/>
          </a:xfrm>
          <a:custGeom>
            <a:avLst/>
            <a:gdLst/>
            <a:ahLst/>
            <a:cxnLst/>
            <a:rect l="l" t="t" r="r" b="b"/>
            <a:pathLst>
              <a:path w="25181" h="58932" extrusionOk="0">
                <a:moveTo>
                  <a:pt x="104" y="0"/>
                </a:moveTo>
                <a:cubicBezTo>
                  <a:pt x="52" y="0"/>
                  <a:pt x="1" y="37"/>
                  <a:pt x="16" y="101"/>
                </a:cubicBezTo>
                <a:cubicBezTo>
                  <a:pt x="327" y="1649"/>
                  <a:pt x="634" y="3197"/>
                  <a:pt x="940" y="4745"/>
                </a:cubicBezTo>
                <a:cubicBezTo>
                  <a:pt x="1252" y="6287"/>
                  <a:pt x="1558" y="7840"/>
                  <a:pt x="1864" y="9388"/>
                </a:cubicBezTo>
                <a:cubicBezTo>
                  <a:pt x="2176" y="10930"/>
                  <a:pt x="2482" y="12483"/>
                  <a:pt x="2789" y="14026"/>
                </a:cubicBezTo>
                <a:cubicBezTo>
                  <a:pt x="3100" y="15574"/>
                  <a:pt x="3407" y="17127"/>
                  <a:pt x="3713" y="18669"/>
                </a:cubicBezTo>
                <a:cubicBezTo>
                  <a:pt x="3766" y="18938"/>
                  <a:pt x="3819" y="19203"/>
                  <a:pt x="3872" y="19477"/>
                </a:cubicBezTo>
                <a:cubicBezTo>
                  <a:pt x="3845" y="19440"/>
                  <a:pt x="3814" y="19409"/>
                  <a:pt x="3787" y="19372"/>
                </a:cubicBezTo>
                <a:cubicBezTo>
                  <a:pt x="3752" y="19329"/>
                  <a:pt x="3705" y="19309"/>
                  <a:pt x="3658" y="19309"/>
                </a:cubicBezTo>
                <a:cubicBezTo>
                  <a:pt x="3599" y="19309"/>
                  <a:pt x="3542" y="19341"/>
                  <a:pt x="3512" y="19403"/>
                </a:cubicBezTo>
                <a:cubicBezTo>
                  <a:pt x="3354" y="19725"/>
                  <a:pt x="3174" y="20085"/>
                  <a:pt x="3021" y="20407"/>
                </a:cubicBezTo>
                <a:cubicBezTo>
                  <a:pt x="2947" y="20550"/>
                  <a:pt x="2974" y="20729"/>
                  <a:pt x="3079" y="20856"/>
                </a:cubicBezTo>
                <a:cubicBezTo>
                  <a:pt x="3174" y="20962"/>
                  <a:pt x="3259" y="21046"/>
                  <a:pt x="3370" y="21220"/>
                </a:cubicBezTo>
                <a:cubicBezTo>
                  <a:pt x="3565" y="21527"/>
                  <a:pt x="3787" y="21669"/>
                  <a:pt x="4004" y="21965"/>
                </a:cubicBezTo>
                <a:cubicBezTo>
                  <a:pt x="4025" y="22013"/>
                  <a:pt x="4284" y="22504"/>
                  <a:pt x="4606" y="23111"/>
                </a:cubicBezTo>
                <a:cubicBezTo>
                  <a:pt x="4622" y="23180"/>
                  <a:pt x="4632" y="23254"/>
                  <a:pt x="4648" y="23317"/>
                </a:cubicBezTo>
                <a:lnTo>
                  <a:pt x="4653" y="23349"/>
                </a:lnTo>
                <a:cubicBezTo>
                  <a:pt x="4622" y="23418"/>
                  <a:pt x="4595" y="23481"/>
                  <a:pt x="4558" y="23555"/>
                </a:cubicBezTo>
                <a:cubicBezTo>
                  <a:pt x="4627" y="23634"/>
                  <a:pt x="4680" y="23714"/>
                  <a:pt x="4738" y="23788"/>
                </a:cubicBezTo>
                <a:lnTo>
                  <a:pt x="4759" y="23888"/>
                </a:lnTo>
                <a:cubicBezTo>
                  <a:pt x="4770" y="23946"/>
                  <a:pt x="4817" y="23967"/>
                  <a:pt x="4865" y="23967"/>
                </a:cubicBezTo>
                <a:cubicBezTo>
                  <a:pt x="4997" y="24157"/>
                  <a:pt x="5124" y="24353"/>
                  <a:pt x="5287" y="24554"/>
                </a:cubicBezTo>
                <a:cubicBezTo>
                  <a:pt x="5029" y="25288"/>
                  <a:pt x="5361" y="26170"/>
                  <a:pt x="5953" y="26666"/>
                </a:cubicBezTo>
                <a:cubicBezTo>
                  <a:pt x="6381" y="27020"/>
                  <a:pt x="6983" y="27221"/>
                  <a:pt x="7237" y="27718"/>
                </a:cubicBezTo>
                <a:cubicBezTo>
                  <a:pt x="7432" y="28098"/>
                  <a:pt x="7374" y="28595"/>
                  <a:pt x="7633" y="28938"/>
                </a:cubicBezTo>
                <a:cubicBezTo>
                  <a:pt x="7913" y="29308"/>
                  <a:pt x="8441" y="29345"/>
                  <a:pt x="8853" y="29572"/>
                </a:cubicBezTo>
                <a:cubicBezTo>
                  <a:pt x="9260" y="29788"/>
                  <a:pt x="9540" y="30179"/>
                  <a:pt x="9809" y="30560"/>
                </a:cubicBezTo>
                <a:cubicBezTo>
                  <a:pt x="9825" y="30575"/>
                  <a:pt x="9830" y="30597"/>
                  <a:pt x="9841" y="30607"/>
                </a:cubicBezTo>
                <a:cubicBezTo>
                  <a:pt x="9381" y="32371"/>
                  <a:pt x="9735" y="34173"/>
                  <a:pt x="9830" y="35974"/>
                </a:cubicBezTo>
                <a:cubicBezTo>
                  <a:pt x="9862" y="36618"/>
                  <a:pt x="9862" y="37263"/>
                  <a:pt x="9783" y="37902"/>
                </a:cubicBezTo>
                <a:cubicBezTo>
                  <a:pt x="9762" y="38076"/>
                  <a:pt x="9471" y="39302"/>
                  <a:pt x="9439" y="39476"/>
                </a:cubicBezTo>
                <a:cubicBezTo>
                  <a:pt x="9376" y="39814"/>
                  <a:pt x="9455" y="40057"/>
                  <a:pt x="9629" y="40242"/>
                </a:cubicBezTo>
                <a:cubicBezTo>
                  <a:pt x="9719" y="40332"/>
                  <a:pt x="9835" y="40406"/>
                  <a:pt x="9968" y="40464"/>
                </a:cubicBezTo>
                <a:cubicBezTo>
                  <a:pt x="10020" y="40490"/>
                  <a:pt x="10078" y="40512"/>
                  <a:pt x="10142" y="40533"/>
                </a:cubicBezTo>
                <a:cubicBezTo>
                  <a:pt x="10068" y="45762"/>
                  <a:pt x="10681" y="50992"/>
                  <a:pt x="11954" y="55994"/>
                </a:cubicBezTo>
                <a:lnTo>
                  <a:pt x="12323" y="56010"/>
                </a:lnTo>
                <a:cubicBezTo>
                  <a:pt x="12392" y="56269"/>
                  <a:pt x="12466" y="56522"/>
                  <a:pt x="12529" y="56776"/>
                </a:cubicBezTo>
                <a:lnTo>
                  <a:pt x="11626" y="57743"/>
                </a:lnTo>
                <a:lnTo>
                  <a:pt x="9867" y="58582"/>
                </a:lnTo>
                <a:lnTo>
                  <a:pt x="9867" y="58931"/>
                </a:lnTo>
                <a:lnTo>
                  <a:pt x="14664" y="58931"/>
                </a:lnTo>
                <a:lnTo>
                  <a:pt x="14664" y="58582"/>
                </a:lnTo>
                <a:lnTo>
                  <a:pt x="13924" y="56776"/>
                </a:lnTo>
                <a:lnTo>
                  <a:pt x="13818" y="56068"/>
                </a:lnTo>
                <a:lnTo>
                  <a:pt x="14215" y="56079"/>
                </a:lnTo>
                <a:cubicBezTo>
                  <a:pt x="13496" y="52022"/>
                  <a:pt x="13496" y="46438"/>
                  <a:pt x="13840" y="41484"/>
                </a:cubicBezTo>
                <a:lnTo>
                  <a:pt x="13840" y="41484"/>
                </a:lnTo>
                <a:cubicBezTo>
                  <a:pt x="13845" y="41494"/>
                  <a:pt x="13845" y="41499"/>
                  <a:pt x="13850" y="41515"/>
                </a:cubicBezTo>
                <a:lnTo>
                  <a:pt x="13987" y="41869"/>
                </a:lnTo>
                <a:cubicBezTo>
                  <a:pt x="14014" y="41933"/>
                  <a:pt x="14035" y="41991"/>
                  <a:pt x="14061" y="42049"/>
                </a:cubicBezTo>
                <a:cubicBezTo>
                  <a:pt x="14114" y="42175"/>
                  <a:pt x="14162" y="42302"/>
                  <a:pt x="14215" y="42418"/>
                </a:cubicBezTo>
                <a:cubicBezTo>
                  <a:pt x="14236" y="42471"/>
                  <a:pt x="14262" y="42524"/>
                  <a:pt x="14278" y="42577"/>
                </a:cubicBezTo>
                <a:cubicBezTo>
                  <a:pt x="14331" y="42709"/>
                  <a:pt x="14384" y="42836"/>
                  <a:pt x="14447" y="42968"/>
                </a:cubicBezTo>
                <a:lnTo>
                  <a:pt x="14505" y="43105"/>
                </a:lnTo>
                <a:cubicBezTo>
                  <a:pt x="14563" y="43237"/>
                  <a:pt x="14621" y="43375"/>
                  <a:pt x="14674" y="43507"/>
                </a:cubicBezTo>
                <a:cubicBezTo>
                  <a:pt x="14695" y="43549"/>
                  <a:pt x="14711" y="43586"/>
                  <a:pt x="14727" y="43628"/>
                </a:cubicBezTo>
                <a:cubicBezTo>
                  <a:pt x="14790" y="43765"/>
                  <a:pt x="14854" y="43903"/>
                  <a:pt x="14912" y="44051"/>
                </a:cubicBezTo>
                <a:cubicBezTo>
                  <a:pt x="14928" y="44082"/>
                  <a:pt x="14949" y="44114"/>
                  <a:pt x="14959" y="44151"/>
                </a:cubicBezTo>
                <a:lnTo>
                  <a:pt x="15160" y="44584"/>
                </a:lnTo>
                <a:lnTo>
                  <a:pt x="15197" y="44663"/>
                </a:lnTo>
                <a:cubicBezTo>
                  <a:pt x="15271" y="44817"/>
                  <a:pt x="15334" y="44959"/>
                  <a:pt x="15408" y="45112"/>
                </a:cubicBezTo>
                <a:cubicBezTo>
                  <a:pt x="15414" y="45134"/>
                  <a:pt x="15430" y="45155"/>
                  <a:pt x="15435" y="45171"/>
                </a:cubicBezTo>
                <a:cubicBezTo>
                  <a:pt x="15509" y="45329"/>
                  <a:pt x="15583" y="45482"/>
                  <a:pt x="15662" y="45641"/>
                </a:cubicBezTo>
                <a:lnTo>
                  <a:pt x="15678" y="45683"/>
                </a:lnTo>
                <a:cubicBezTo>
                  <a:pt x="15757" y="45841"/>
                  <a:pt x="15836" y="46005"/>
                  <a:pt x="15915" y="46164"/>
                </a:cubicBezTo>
                <a:cubicBezTo>
                  <a:pt x="15926" y="46169"/>
                  <a:pt x="15926" y="46174"/>
                  <a:pt x="15931" y="46185"/>
                </a:cubicBezTo>
                <a:cubicBezTo>
                  <a:pt x="16011" y="46349"/>
                  <a:pt x="16095" y="46512"/>
                  <a:pt x="16180" y="46676"/>
                </a:cubicBezTo>
                <a:cubicBezTo>
                  <a:pt x="17685" y="49645"/>
                  <a:pt x="19428" y="52476"/>
                  <a:pt x="21399" y="55117"/>
                </a:cubicBezTo>
                <a:lnTo>
                  <a:pt x="21721" y="54996"/>
                </a:lnTo>
                <a:cubicBezTo>
                  <a:pt x="21922" y="55228"/>
                  <a:pt x="22117" y="55455"/>
                  <a:pt x="22318" y="55682"/>
                </a:cubicBezTo>
                <a:lnTo>
                  <a:pt x="21932" y="56950"/>
                </a:lnTo>
                <a:lnTo>
                  <a:pt x="20722" y="58477"/>
                </a:lnTo>
                <a:lnTo>
                  <a:pt x="20876" y="58789"/>
                </a:lnTo>
                <a:lnTo>
                  <a:pt x="25181" y="56676"/>
                </a:lnTo>
                <a:lnTo>
                  <a:pt x="25022" y="56438"/>
                </a:lnTo>
                <a:lnTo>
                  <a:pt x="23570" y="55144"/>
                </a:lnTo>
                <a:lnTo>
                  <a:pt x="23163" y="54552"/>
                </a:lnTo>
                <a:lnTo>
                  <a:pt x="23522" y="54420"/>
                </a:lnTo>
                <a:cubicBezTo>
                  <a:pt x="21193" y="50733"/>
                  <a:pt x="18963" y="45176"/>
                  <a:pt x="17384" y="40242"/>
                </a:cubicBezTo>
                <a:cubicBezTo>
                  <a:pt x="17368" y="40210"/>
                  <a:pt x="17363" y="40173"/>
                  <a:pt x="17352" y="40142"/>
                </a:cubicBezTo>
                <a:cubicBezTo>
                  <a:pt x="17368" y="40137"/>
                  <a:pt x="17389" y="40131"/>
                  <a:pt x="17410" y="40115"/>
                </a:cubicBezTo>
                <a:cubicBezTo>
                  <a:pt x="17711" y="39989"/>
                  <a:pt x="17865" y="39656"/>
                  <a:pt x="17754" y="39344"/>
                </a:cubicBezTo>
                <a:cubicBezTo>
                  <a:pt x="17564" y="38821"/>
                  <a:pt x="17395" y="38261"/>
                  <a:pt x="17252" y="37675"/>
                </a:cubicBezTo>
                <a:cubicBezTo>
                  <a:pt x="17173" y="37347"/>
                  <a:pt x="17099" y="37020"/>
                  <a:pt x="17041" y="36682"/>
                </a:cubicBezTo>
                <a:cubicBezTo>
                  <a:pt x="16983" y="36344"/>
                  <a:pt x="16919" y="36011"/>
                  <a:pt x="16877" y="35673"/>
                </a:cubicBezTo>
                <a:cubicBezTo>
                  <a:pt x="16856" y="35551"/>
                  <a:pt x="16840" y="35435"/>
                  <a:pt x="16829" y="35314"/>
                </a:cubicBezTo>
                <a:cubicBezTo>
                  <a:pt x="16824" y="35277"/>
                  <a:pt x="16813" y="35229"/>
                  <a:pt x="16813" y="35187"/>
                </a:cubicBezTo>
                <a:cubicBezTo>
                  <a:pt x="16808" y="35118"/>
                  <a:pt x="16798" y="35039"/>
                  <a:pt x="16787" y="34965"/>
                </a:cubicBezTo>
                <a:cubicBezTo>
                  <a:pt x="16782" y="34912"/>
                  <a:pt x="16777" y="34859"/>
                  <a:pt x="16777" y="34807"/>
                </a:cubicBezTo>
                <a:cubicBezTo>
                  <a:pt x="16771" y="34748"/>
                  <a:pt x="16761" y="34680"/>
                  <a:pt x="16755" y="34622"/>
                </a:cubicBezTo>
                <a:cubicBezTo>
                  <a:pt x="16750" y="34564"/>
                  <a:pt x="16745" y="34500"/>
                  <a:pt x="16745" y="34442"/>
                </a:cubicBezTo>
                <a:cubicBezTo>
                  <a:pt x="16734" y="34389"/>
                  <a:pt x="16734" y="34336"/>
                  <a:pt x="16729" y="34284"/>
                </a:cubicBezTo>
                <a:cubicBezTo>
                  <a:pt x="16724" y="34220"/>
                  <a:pt x="16724" y="34152"/>
                  <a:pt x="16718" y="34088"/>
                </a:cubicBezTo>
                <a:cubicBezTo>
                  <a:pt x="16718" y="34046"/>
                  <a:pt x="16708" y="34009"/>
                  <a:pt x="16708" y="33961"/>
                </a:cubicBezTo>
                <a:cubicBezTo>
                  <a:pt x="16703" y="33887"/>
                  <a:pt x="16703" y="33814"/>
                  <a:pt x="16697" y="33734"/>
                </a:cubicBezTo>
                <a:lnTo>
                  <a:pt x="16697" y="33729"/>
                </a:lnTo>
                <a:cubicBezTo>
                  <a:pt x="16692" y="33523"/>
                  <a:pt x="16681" y="33328"/>
                  <a:pt x="16681" y="33127"/>
                </a:cubicBezTo>
                <a:lnTo>
                  <a:pt x="16681" y="32731"/>
                </a:lnTo>
                <a:cubicBezTo>
                  <a:pt x="16697" y="32118"/>
                  <a:pt x="16671" y="31489"/>
                  <a:pt x="16560" y="30898"/>
                </a:cubicBezTo>
                <a:lnTo>
                  <a:pt x="16734" y="30639"/>
                </a:lnTo>
                <a:cubicBezTo>
                  <a:pt x="16998" y="30264"/>
                  <a:pt x="17284" y="29868"/>
                  <a:pt x="17696" y="29651"/>
                </a:cubicBezTo>
                <a:cubicBezTo>
                  <a:pt x="18102" y="29429"/>
                  <a:pt x="18631" y="29387"/>
                  <a:pt x="18916" y="29017"/>
                </a:cubicBezTo>
                <a:cubicBezTo>
                  <a:pt x="19180" y="28674"/>
                  <a:pt x="19122" y="28177"/>
                  <a:pt x="19312" y="27792"/>
                </a:cubicBezTo>
                <a:cubicBezTo>
                  <a:pt x="19560" y="27290"/>
                  <a:pt x="20168" y="27100"/>
                  <a:pt x="20590" y="26746"/>
                </a:cubicBezTo>
                <a:cubicBezTo>
                  <a:pt x="21187" y="26244"/>
                  <a:pt x="21515" y="25362"/>
                  <a:pt x="21261" y="24633"/>
                </a:cubicBezTo>
                <a:cubicBezTo>
                  <a:pt x="21536" y="24295"/>
                  <a:pt x="21710" y="23972"/>
                  <a:pt x="21985" y="23634"/>
                </a:cubicBezTo>
                <a:cubicBezTo>
                  <a:pt x="21948" y="23539"/>
                  <a:pt x="21900" y="23450"/>
                  <a:pt x="21853" y="23354"/>
                </a:cubicBezTo>
                <a:cubicBezTo>
                  <a:pt x="22212" y="22678"/>
                  <a:pt x="22518" y="22097"/>
                  <a:pt x="22540" y="22044"/>
                </a:cubicBezTo>
                <a:cubicBezTo>
                  <a:pt x="22719" y="21807"/>
                  <a:pt x="22899" y="21664"/>
                  <a:pt x="23063" y="21463"/>
                </a:cubicBezTo>
                <a:cubicBezTo>
                  <a:pt x="23321" y="21976"/>
                  <a:pt x="23575" y="22499"/>
                  <a:pt x="23834" y="23011"/>
                </a:cubicBezTo>
                <a:lnTo>
                  <a:pt x="24077" y="23502"/>
                </a:lnTo>
                <a:cubicBezTo>
                  <a:pt x="24095" y="23537"/>
                  <a:pt x="24126" y="23552"/>
                  <a:pt x="24156" y="23552"/>
                </a:cubicBezTo>
                <a:cubicBezTo>
                  <a:pt x="24214" y="23552"/>
                  <a:pt x="24270" y="23499"/>
                  <a:pt x="24235" y="23434"/>
                </a:cubicBezTo>
                <a:cubicBezTo>
                  <a:pt x="23881" y="22721"/>
                  <a:pt x="23533" y="22007"/>
                  <a:pt x="23173" y="21305"/>
                </a:cubicBezTo>
                <a:cubicBezTo>
                  <a:pt x="23279" y="21131"/>
                  <a:pt x="23364" y="21046"/>
                  <a:pt x="23459" y="20940"/>
                </a:cubicBezTo>
                <a:cubicBezTo>
                  <a:pt x="23564" y="20814"/>
                  <a:pt x="23591" y="20645"/>
                  <a:pt x="23517" y="20491"/>
                </a:cubicBezTo>
                <a:cubicBezTo>
                  <a:pt x="23358" y="20169"/>
                  <a:pt x="23179" y="19810"/>
                  <a:pt x="23031" y="19488"/>
                </a:cubicBezTo>
                <a:cubicBezTo>
                  <a:pt x="23001" y="19426"/>
                  <a:pt x="22941" y="19394"/>
                  <a:pt x="22880" y="19394"/>
                </a:cubicBezTo>
                <a:cubicBezTo>
                  <a:pt x="22832" y="19394"/>
                  <a:pt x="22784" y="19414"/>
                  <a:pt x="22751" y="19456"/>
                </a:cubicBezTo>
                <a:cubicBezTo>
                  <a:pt x="22645" y="19578"/>
                  <a:pt x="22545" y="19699"/>
                  <a:pt x="22439" y="19826"/>
                </a:cubicBezTo>
                <a:cubicBezTo>
                  <a:pt x="22381" y="19704"/>
                  <a:pt x="22323" y="19593"/>
                  <a:pt x="22270" y="19472"/>
                </a:cubicBezTo>
                <a:cubicBezTo>
                  <a:pt x="21615" y="18151"/>
                  <a:pt x="20955" y="16841"/>
                  <a:pt x="20300" y="15521"/>
                </a:cubicBezTo>
                <a:cubicBezTo>
                  <a:pt x="19650" y="14200"/>
                  <a:pt x="18990" y="12885"/>
                  <a:pt x="18335" y="11564"/>
                </a:cubicBezTo>
                <a:cubicBezTo>
                  <a:pt x="17680" y="10244"/>
                  <a:pt x="17020" y="8928"/>
                  <a:pt x="16364" y="7608"/>
                </a:cubicBezTo>
                <a:cubicBezTo>
                  <a:pt x="15715" y="6287"/>
                  <a:pt x="15054" y="4972"/>
                  <a:pt x="14399" y="3651"/>
                </a:cubicBezTo>
                <a:cubicBezTo>
                  <a:pt x="14320" y="3487"/>
                  <a:pt x="14241" y="3329"/>
                  <a:pt x="14156" y="3165"/>
                </a:cubicBezTo>
                <a:cubicBezTo>
                  <a:pt x="14138" y="3130"/>
                  <a:pt x="14107" y="3116"/>
                  <a:pt x="14076" y="3116"/>
                </a:cubicBezTo>
                <a:cubicBezTo>
                  <a:pt x="14019" y="3116"/>
                  <a:pt x="13964" y="3167"/>
                  <a:pt x="13998" y="3229"/>
                </a:cubicBezTo>
                <a:cubicBezTo>
                  <a:pt x="14648" y="4549"/>
                  <a:pt x="15308" y="5865"/>
                  <a:pt x="15963" y="7185"/>
                </a:cubicBezTo>
                <a:cubicBezTo>
                  <a:pt x="16618" y="8506"/>
                  <a:pt x="17278" y="9821"/>
                  <a:pt x="17933" y="11142"/>
                </a:cubicBezTo>
                <a:cubicBezTo>
                  <a:pt x="18583" y="12462"/>
                  <a:pt x="19243" y="13778"/>
                  <a:pt x="19898" y="15098"/>
                </a:cubicBezTo>
                <a:cubicBezTo>
                  <a:pt x="20553" y="16419"/>
                  <a:pt x="21214" y="17729"/>
                  <a:pt x="21869" y="19049"/>
                </a:cubicBezTo>
                <a:cubicBezTo>
                  <a:pt x="22017" y="19361"/>
                  <a:pt x="22170" y="19667"/>
                  <a:pt x="22328" y="19974"/>
                </a:cubicBezTo>
                <a:cubicBezTo>
                  <a:pt x="22323" y="19984"/>
                  <a:pt x="22318" y="19990"/>
                  <a:pt x="22307" y="20000"/>
                </a:cubicBezTo>
                <a:cubicBezTo>
                  <a:pt x="22281" y="19995"/>
                  <a:pt x="22228" y="19974"/>
                  <a:pt x="22170" y="19958"/>
                </a:cubicBezTo>
                <a:cubicBezTo>
                  <a:pt x="22156" y="19953"/>
                  <a:pt x="22142" y="19951"/>
                  <a:pt x="22128" y="19951"/>
                </a:cubicBezTo>
                <a:cubicBezTo>
                  <a:pt x="22064" y="19951"/>
                  <a:pt x="22008" y="19998"/>
                  <a:pt x="21990" y="20064"/>
                </a:cubicBezTo>
                <a:cubicBezTo>
                  <a:pt x="21927" y="20386"/>
                  <a:pt x="21874" y="20724"/>
                  <a:pt x="21900" y="21109"/>
                </a:cubicBezTo>
                <a:cubicBezTo>
                  <a:pt x="21932" y="21157"/>
                  <a:pt x="21959" y="21199"/>
                  <a:pt x="21990" y="21242"/>
                </a:cubicBezTo>
                <a:cubicBezTo>
                  <a:pt x="21673" y="21611"/>
                  <a:pt x="21377" y="21965"/>
                  <a:pt x="21082" y="22287"/>
                </a:cubicBezTo>
                <a:cubicBezTo>
                  <a:pt x="21061" y="22266"/>
                  <a:pt x="21034" y="22240"/>
                  <a:pt x="21013" y="22213"/>
                </a:cubicBezTo>
                <a:cubicBezTo>
                  <a:pt x="20707" y="22557"/>
                  <a:pt x="20353" y="22731"/>
                  <a:pt x="20046" y="23074"/>
                </a:cubicBezTo>
                <a:cubicBezTo>
                  <a:pt x="19983" y="23043"/>
                  <a:pt x="19915" y="23030"/>
                  <a:pt x="19844" y="23030"/>
                </a:cubicBezTo>
                <a:cubicBezTo>
                  <a:pt x="19530" y="23030"/>
                  <a:pt x="19164" y="23301"/>
                  <a:pt x="18953" y="23534"/>
                </a:cubicBezTo>
                <a:cubicBezTo>
                  <a:pt x="18699" y="23819"/>
                  <a:pt x="18567" y="24184"/>
                  <a:pt x="18419" y="24538"/>
                </a:cubicBezTo>
                <a:cubicBezTo>
                  <a:pt x="18277" y="24886"/>
                  <a:pt x="18102" y="25251"/>
                  <a:pt x="17801" y="25478"/>
                </a:cubicBezTo>
                <a:cubicBezTo>
                  <a:pt x="17405" y="25768"/>
                  <a:pt x="16813" y="25811"/>
                  <a:pt x="16565" y="26233"/>
                </a:cubicBezTo>
                <a:cubicBezTo>
                  <a:pt x="16433" y="26455"/>
                  <a:pt x="16428" y="26725"/>
                  <a:pt x="16322" y="26957"/>
                </a:cubicBezTo>
                <a:cubicBezTo>
                  <a:pt x="16090" y="27448"/>
                  <a:pt x="15482" y="27607"/>
                  <a:pt x="14981" y="27818"/>
                </a:cubicBezTo>
                <a:cubicBezTo>
                  <a:pt x="14796" y="27897"/>
                  <a:pt x="14616" y="27992"/>
                  <a:pt x="14452" y="28098"/>
                </a:cubicBezTo>
                <a:cubicBezTo>
                  <a:pt x="14304" y="28040"/>
                  <a:pt x="14162" y="27992"/>
                  <a:pt x="14009" y="27950"/>
                </a:cubicBezTo>
                <a:cubicBezTo>
                  <a:pt x="13956" y="27702"/>
                  <a:pt x="13903" y="27485"/>
                  <a:pt x="13876" y="27395"/>
                </a:cubicBezTo>
                <a:cubicBezTo>
                  <a:pt x="13903" y="27380"/>
                  <a:pt x="13935" y="27358"/>
                  <a:pt x="13961" y="27332"/>
                </a:cubicBezTo>
                <a:cubicBezTo>
                  <a:pt x="13972" y="27327"/>
                  <a:pt x="13977" y="27316"/>
                  <a:pt x="13987" y="27311"/>
                </a:cubicBezTo>
                <a:lnTo>
                  <a:pt x="14067" y="27253"/>
                </a:lnTo>
                <a:lnTo>
                  <a:pt x="14083" y="27237"/>
                </a:lnTo>
                <a:cubicBezTo>
                  <a:pt x="14114" y="27211"/>
                  <a:pt x="14141" y="27195"/>
                  <a:pt x="14172" y="27168"/>
                </a:cubicBezTo>
                <a:cubicBezTo>
                  <a:pt x="14183" y="27158"/>
                  <a:pt x="14188" y="27158"/>
                  <a:pt x="14188" y="27152"/>
                </a:cubicBezTo>
                <a:cubicBezTo>
                  <a:pt x="14215" y="27131"/>
                  <a:pt x="14241" y="27115"/>
                  <a:pt x="14267" y="27089"/>
                </a:cubicBezTo>
                <a:lnTo>
                  <a:pt x="14278" y="27073"/>
                </a:lnTo>
                <a:cubicBezTo>
                  <a:pt x="14341" y="27020"/>
                  <a:pt x="14405" y="26968"/>
                  <a:pt x="14463" y="26915"/>
                </a:cubicBezTo>
                <a:lnTo>
                  <a:pt x="14479" y="26904"/>
                </a:lnTo>
                <a:cubicBezTo>
                  <a:pt x="14537" y="26851"/>
                  <a:pt x="14595" y="26788"/>
                  <a:pt x="14658" y="26730"/>
                </a:cubicBezTo>
                <a:lnTo>
                  <a:pt x="14664" y="26725"/>
                </a:lnTo>
                <a:cubicBezTo>
                  <a:pt x="14748" y="26630"/>
                  <a:pt x="14833" y="26540"/>
                  <a:pt x="14912" y="26445"/>
                </a:cubicBezTo>
                <a:cubicBezTo>
                  <a:pt x="14965" y="26381"/>
                  <a:pt x="15012" y="26313"/>
                  <a:pt x="15054" y="26249"/>
                </a:cubicBezTo>
                <a:lnTo>
                  <a:pt x="15054" y="26244"/>
                </a:lnTo>
                <a:cubicBezTo>
                  <a:pt x="15091" y="26175"/>
                  <a:pt x="15134" y="26112"/>
                  <a:pt x="15165" y="26038"/>
                </a:cubicBezTo>
                <a:lnTo>
                  <a:pt x="15165" y="26033"/>
                </a:lnTo>
                <a:cubicBezTo>
                  <a:pt x="15176" y="26001"/>
                  <a:pt x="15197" y="25964"/>
                  <a:pt x="15213" y="25927"/>
                </a:cubicBezTo>
                <a:cubicBezTo>
                  <a:pt x="15334" y="25874"/>
                  <a:pt x="15456" y="25805"/>
                  <a:pt x="15535" y="25700"/>
                </a:cubicBezTo>
                <a:cubicBezTo>
                  <a:pt x="15651" y="25547"/>
                  <a:pt x="15678" y="25293"/>
                  <a:pt x="15588" y="25129"/>
                </a:cubicBezTo>
                <a:cubicBezTo>
                  <a:pt x="15768" y="25034"/>
                  <a:pt x="15873" y="24818"/>
                  <a:pt x="15836" y="24617"/>
                </a:cubicBezTo>
                <a:cubicBezTo>
                  <a:pt x="15805" y="24421"/>
                  <a:pt x="15625" y="24274"/>
                  <a:pt x="15430" y="24247"/>
                </a:cubicBezTo>
                <a:cubicBezTo>
                  <a:pt x="15583" y="24178"/>
                  <a:pt x="15651" y="23972"/>
                  <a:pt x="15572" y="23825"/>
                </a:cubicBezTo>
                <a:cubicBezTo>
                  <a:pt x="15513" y="23718"/>
                  <a:pt x="15388" y="23637"/>
                  <a:pt x="15267" y="23637"/>
                </a:cubicBezTo>
                <a:cubicBezTo>
                  <a:pt x="15226" y="23637"/>
                  <a:pt x="15187" y="23646"/>
                  <a:pt x="15150" y="23666"/>
                </a:cubicBezTo>
                <a:cubicBezTo>
                  <a:pt x="15229" y="23502"/>
                  <a:pt x="15165" y="23286"/>
                  <a:pt x="15007" y="23201"/>
                </a:cubicBezTo>
                <a:cubicBezTo>
                  <a:pt x="14949" y="23167"/>
                  <a:pt x="14880" y="23150"/>
                  <a:pt x="14811" y="23150"/>
                </a:cubicBezTo>
                <a:cubicBezTo>
                  <a:pt x="14690" y="23150"/>
                  <a:pt x="14569" y="23200"/>
                  <a:pt x="14505" y="23291"/>
                </a:cubicBezTo>
                <a:cubicBezTo>
                  <a:pt x="14463" y="23106"/>
                  <a:pt x="14294" y="22953"/>
                  <a:pt x="14104" y="22942"/>
                </a:cubicBezTo>
                <a:cubicBezTo>
                  <a:pt x="14090" y="22941"/>
                  <a:pt x="14077" y="22941"/>
                  <a:pt x="14063" y="22941"/>
                </a:cubicBezTo>
                <a:cubicBezTo>
                  <a:pt x="13883" y="22941"/>
                  <a:pt x="13714" y="23039"/>
                  <a:pt x="13655" y="23207"/>
                </a:cubicBezTo>
                <a:cubicBezTo>
                  <a:pt x="13628" y="23127"/>
                  <a:pt x="13549" y="23069"/>
                  <a:pt x="13459" y="23059"/>
                </a:cubicBezTo>
                <a:cubicBezTo>
                  <a:pt x="13448" y="23057"/>
                  <a:pt x="13437" y="23057"/>
                  <a:pt x="13426" y="23057"/>
                </a:cubicBezTo>
                <a:cubicBezTo>
                  <a:pt x="13353" y="23057"/>
                  <a:pt x="13280" y="23085"/>
                  <a:pt x="13216" y="23122"/>
                </a:cubicBezTo>
                <a:cubicBezTo>
                  <a:pt x="13074" y="23207"/>
                  <a:pt x="12952" y="23376"/>
                  <a:pt x="12899" y="23534"/>
                </a:cubicBezTo>
                <a:cubicBezTo>
                  <a:pt x="12849" y="23505"/>
                  <a:pt x="12792" y="23491"/>
                  <a:pt x="12735" y="23491"/>
                </a:cubicBezTo>
                <a:cubicBezTo>
                  <a:pt x="12617" y="23491"/>
                  <a:pt x="12497" y="23547"/>
                  <a:pt x="12419" y="23640"/>
                </a:cubicBezTo>
                <a:cubicBezTo>
                  <a:pt x="12297" y="23782"/>
                  <a:pt x="12271" y="23972"/>
                  <a:pt x="12308" y="24142"/>
                </a:cubicBezTo>
                <a:cubicBezTo>
                  <a:pt x="12313" y="24168"/>
                  <a:pt x="12313" y="24189"/>
                  <a:pt x="12318" y="24215"/>
                </a:cubicBezTo>
                <a:cubicBezTo>
                  <a:pt x="12350" y="24353"/>
                  <a:pt x="12419" y="24485"/>
                  <a:pt x="12503" y="24591"/>
                </a:cubicBezTo>
                <a:cubicBezTo>
                  <a:pt x="12508" y="24606"/>
                  <a:pt x="12519" y="24622"/>
                  <a:pt x="12524" y="24638"/>
                </a:cubicBezTo>
                <a:cubicBezTo>
                  <a:pt x="12376" y="24807"/>
                  <a:pt x="12255" y="25003"/>
                  <a:pt x="12160" y="25203"/>
                </a:cubicBezTo>
                <a:cubicBezTo>
                  <a:pt x="11975" y="25589"/>
                  <a:pt x="11896" y="25837"/>
                  <a:pt x="11785" y="26249"/>
                </a:cubicBezTo>
                <a:cubicBezTo>
                  <a:pt x="11732" y="26455"/>
                  <a:pt x="11647" y="26830"/>
                  <a:pt x="11700" y="27026"/>
                </a:cubicBezTo>
                <a:cubicBezTo>
                  <a:pt x="11711" y="27084"/>
                  <a:pt x="11753" y="27126"/>
                  <a:pt x="11795" y="27168"/>
                </a:cubicBezTo>
                <a:cubicBezTo>
                  <a:pt x="11816" y="27179"/>
                  <a:pt x="11832" y="27195"/>
                  <a:pt x="11848" y="27205"/>
                </a:cubicBezTo>
                <a:lnTo>
                  <a:pt x="11859" y="27205"/>
                </a:lnTo>
                <a:cubicBezTo>
                  <a:pt x="11896" y="27232"/>
                  <a:pt x="11943" y="27253"/>
                  <a:pt x="11991" y="27263"/>
                </a:cubicBezTo>
                <a:lnTo>
                  <a:pt x="11996" y="27263"/>
                </a:lnTo>
                <a:cubicBezTo>
                  <a:pt x="12044" y="27285"/>
                  <a:pt x="12096" y="27300"/>
                  <a:pt x="12139" y="27311"/>
                </a:cubicBezTo>
                <a:lnTo>
                  <a:pt x="12154" y="27311"/>
                </a:lnTo>
                <a:cubicBezTo>
                  <a:pt x="12202" y="27327"/>
                  <a:pt x="12244" y="27332"/>
                  <a:pt x="12292" y="27343"/>
                </a:cubicBezTo>
                <a:lnTo>
                  <a:pt x="12308" y="27343"/>
                </a:lnTo>
                <a:cubicBezTo>
                  <a:pt x="12323" y="27353"/>
                  <a:pt x="12350" y="27353"/>
                  <a:pt x="12371" y="27358"/>
                </a:cubicBezTo>
                <a:cubicBezTo>
                  <a:pt x="12371" y="27385"/>
                  <a:pt x="12371" y="27417"/>
                  <a:pt x="12366" y="27443"/>
                </a:cubicBezTo>
                <a:cubicBezTo>
                  <a:pt x="12360" y="27623"/>
                  <a:pt x="12345" y="27776"/>
                  <a:pt x="12323" y="27940"/>
                </a:cubicBezTo>
                <a:cubicBezTo>
                  <a:pt x="12244" y="27961"/>
                  <a:pt x="12165" y="27987"/>
                  <a:pt x="12086" y="28013"/>
                </a:cubicBezTo>
                <a:cubicBezTo>
                  <a:pt x="11922" y="27908"/>
                  <a:pt x="11742" y="27813"/>
                  <a:pt x="11558" y="27734"/>
                </a:cubicBezTo>
                <a:cubicBezTo>
                  <a:pt x="11056" y="27522"/>
                  <a:pt x="10448" y="27364"/>
                  <a:pt x="10221" y="26867"/>
                </a:cubicBezTo>
                <a:cubicBezTo>
                  <a:pt x="10115" y="26640"/>
                  <a:pt x="10105" y="26365"/>
                  <a:pt x="9973" y="26149"/>
                </a:cubicBezTo>
                <a:cubicBezTo>
                  <a:pt x="9725" y="25726"/>
                  <a:pt x="9138" y="25679"/>
                  <a:pt x="8742" y="25388"/>
                </a:cubicBezTo>
                <a:cubicBezTo>
                  <a:pt x="8436" y="25166"/>
                  <a:pt x="8256" y="24802"/>
                  <a:pt x="8119" y="24453"/>
                </a:cubicBezTo>
                <a:cubicBezTo>
                  <a:pt x="7976" y="24105"/>
                  <a:pt x="7844" y="23735"/>
                  <a:pt x="7585" y="23450"/>
                </a:cubicBezTo>
                <a:cubicBezTo>
                  <a:pt x="7372" y="23223"/>
                  <a:pt x="7004" y="22950"/>
                  <a:pt x="6689" y="22950"/>
                </a:cubicBezTo>
                <a:cubicBezTo>
                  <a:pt x="6622" y="22950"/>
                  <a:pt x="6557" y="22962"/>
                  <a:pt x="6497" y="22990"/>
                </a:cubicBezTo>
                <a:cubicBezTo>
                  <a:pt x="6185" y="22647"/>
                  <a:pt x="5837" y="22472"/>
                  <a:pt x="5525" y="22129"/>
                </a:cubicBezTo>
                <a:cubicBezTo>
                  <a:pt x="5499" y="22150"/>
                  <a:pt x="5478" y="22176"/>
                  <a:pt x="5456" y="22203"/>
                </a:cubicBezTo>
                <a:cubicBezTo>
                  <a:pt x="5161" y="21875"/>
                  <a:pt x="4865" y="21537"/>
                  <a:pt x="4548" y="21157"/>
                </a:cubicBezTo>
                <a:cubicBezTo>
                  <a:pt x="4580" y="21115"/>
                  <a:pt x="4606" y="21072"/>
                  <a:pt x="4638" y="21025"/>
                </a:cubicBezTo>
                <a:cubicBezTo>
                  <a:pt x="4659" y="20639"/>
                  <a:pt x="4611" y="20301"/>
                  <a:pt x="4548" y="19979"/>
                </a:cubicBezTo>
                <a:cubicBezTo>
                  <a:pt x="4531" y="19910"/>
                  <a:pt x="4475" y="19866"/>
                  <a:pt x="4412" y="19866"/>
                </a:cubicBezTo>
                <a:cubicBezTo>
                  <a:pt x="4398" y="19866"/>
                  <a:pt x="4383" y="19868"/>
                  <a:pt x="4368" y="19873"/>
                </a:cubicBezTo>
                <a:cubicBezTo>
                  <a:pt x="4310" y="19889"/>
                  <a:pt x="4257" y="19905"/>
                  <a:pt x="4231" y="19916"/>
                </a:cubicBezTo>
                <a:cubicBezTo>
                  <a:pt x="4199" y="19873"/>
                  <a:pt x="4157" y="19826"/>
                  <a:pt x="4125" y="19778"/>
                </a:cubicBezTo>
                <a:cubicBezTo>
                  <a:pt x="4083" y="19593"/>
                  <a:pt x="4051" y="19403"/>
                  <a:pt x="4014" y="19218"/>
                </a:cubicBezTo>
                <a:cubicBezTo>
                  <a:pt x="3703" y="17671"/>
                  <a:pt x="3396" y="16123"/>
                  <a:pt x="3090" y="14575"/>
                </a:cubicBezTo>
                <a:cubicBezTo>
                  <a:pt x="2778" y="13033"/>
                  <a:pt x="2472" y="11480"/>
                  <a:pt x="2165" y="9932"/>
                </a:cubicBezTo>
                <a:cubicBezTo>
                  <a:pt x="1854" y="8390"/>
                  <a:pt x="1547" y="6837"/>
                  <a:pt x="1241" y="5294"/>
                </a:cubicBezTo>
                <a:cubicBezTo>
                  <a:pt x="929" y="3746"/>
                  <a:pt x="623" y="2193"/>
                  <a:pt x="317" y="651"/>
                </a:cubicBezTo>
                <a:cubicBezTo>
                  <a:pt x="274" y="461"/>
                  <a:pt x="243" y="265"/>
                  <a:pt x="200" y="75"/>
                </a:cubicBezTo>
                <a:cubicBezTo>
                  <a:pt x="189" y="24"/>
                  <a:pt x="146" y="0"/>
                  <a:pt x="1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27" name="Google Shape;18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534" y="955967"/>
            <a:ext cx="2917185" cy="295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2270" y="605840"/>
            <a:ext cx="2994041" cy="295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7400" y="248290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781395" y="1335958"/>
            <a:ext cx="2261063" cy="659097"/>
            <a:chOff x="781395" y="1335958"/>
            <a:chExt cx="2261063" cy="659097"/>
          </a:xfrm>
        </p:grpSpPr>
        <p:sp>
          <p:nvSpPr>
            <p:cNvPr id="5" name="사각형 설명선 4"/>
            <p:cNvSpPr/>
            <p:nvPr/>
          </p:nvSpPr>
          <p:spPr>
            <a:xfrm>
              <a:off x="781395" y="1335958"/>
              <a:ext cx="2261063" cy="659097"/>
            </a:xfrm>
            <a:prstGeom prst="wedgeRectCallout">
              <a:avLst>
                <a:gd name="adj1" fmla="val -25733"/>
                <a:gd name="adj2" fmla="val 91718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1395" y="1471353"/>
              <a:ext cx="2261063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1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개발 배경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362158803"/>
              </p:ext>
            </p:extLst>
          </p:nvPr>
        </p:nvGraphicFramePr>
        <p:xfrm>
          <a:off x="261390" y="2307693"/>
          <a:ext cx="5565832" cy="3431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5827222" y="3429012"/>
            <a:ext cx="1080654" cy="78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95855" y="1429714"/>
            <a:ext cx="2776451" cy="648392"/>
            <a:chOff x="8395855" y="1429714"/>
            <a:chExt cx="2776451" cy="648392"/>
          </a:xfrm>
        </p:grpSpPr>
        <p:sp>
          <p:nvSpPr>
            <p:cNvPr id="9" name="직사각형 8"/>
            <p:cNvSpPr/>
            <p:nvPr/>
          </p:nvSpPr>
          <p:spPr>
            <a:xfrm>
              <a:off x="8395855" y="1429714"/>
              <a:ext cx="2776451" cy="648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08076" y="1471353"/>
              <a:ext cx="25520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목적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211827678"/>
              </p:ext>
            </p:extLst>
          </p:nvPr>
        </p:nvGraphicFramePr>
        <p:xfrm>
          <a:off x="7235767" y="2271069"/>
          <a:ext cx="4676371" cy="361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8184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439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640094" y="749394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69921" y="749394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0094" y="1642049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Frame work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69921" y="1642049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0094" y="3333085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69921" y="3333085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0094" y="4224786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DB &amp; </a:t>
            </a:r>
            <a:r>
              <a:rPr lang="ko-KR" altLang="en-US" dirty="0">
                <a:solidFill>
                  <a:prstClr val="white"/>
                </a:solidFill>
              </a:rPr>
              <a:t>형상관리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69921" y="4224786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69921" y="5176482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0094" y="6089678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API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9921" y="6099303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907" y="915649"/>
            <a:ext cx="204493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Language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80" y="802448"/>
            <a:ext cx="1034688" cy="5173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1" y="1720483"/>
            <a:ext cx="617216" cy="462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23" y="4274742"/>
            <a:ext cx="840428" cy="5286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77" y="3391994"/>
            <a:ext cx="1046100" cy="5495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37" y="4269822"/>
            <a:ext cx="691579" cy="4851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95" y="4275725"/>
            <a:ext cx="855157" cy="4744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67" y="3378620"/>
            <a:ext cx="1004981" cy="5024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46" y="3376640"/>
            <a:ext cx="992098" cy="4960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80" y="3391995"/>
            <a:ext cx="455319" cy="46144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40094" y="5176482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Server &amp; </a:t>
            </a:r>
            <a:r>
              <a:rPr lang="ko-KR" altLang="en-US" dirty="0">
                <a:solidFill>
                  <a:prstClr val="white"/>
                </a:solidFill>
              </a:rPr>
              <a:t>기타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53" y="5231270"/>
            <a:ext cx="1165164" cy="52326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22" y="4400802"/>
            <a:ext cx="868466" cy="27139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76" y="3358914"/>
            <a:ext cx="578981" cy="57898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8870" y="3440013"/>
            <a:ext cx="542924" cy="4095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30" y="6131215"/>
            <a:ext cx="755410" cy="57228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56" y="6137144"/>
            <a:ext cx="1492309" cy="5455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20" y="5210562"/>
            <a:ext cx="733794" cy="53955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40094" y="2516663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IDE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69921" y="2533600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8614" y="2706101"/>
            <a:ext cx="1310389" cy="29873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1" y="3392003"/>
            <a:ext cx="951090" cy="49932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19" y="1674416"/>
            <a:ext cx="1068293" cy="5655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28184" y="837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개발도구 및 환경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55" y="6150013"/>
            <a:ext cx="828023" cy="53910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38" y="5216281"/>
            <a:ext cx="552980" cy="53383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29" y="5315500"/>
            <a:ext cx="597939" cy="379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878068" y="2588047"/>
            <a:ext cx="1568031" cy="5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6324" y="484324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2-1.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간트차트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6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간트차트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400"/>
          <a:stretch/>
        </p:blipFill>
        <p:spPr>
          <a:xfrm>
            <a:off x="184740" y="640933"/>
            <a:ext cx="9897143" cy="30914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00"/>
          <a:stretch/>
        </p:blipFill>
        <p:spPr>
          <a:xfrm>
            <a:off x="10074973" y="645067"/>
            <a:ext cx="2118442" cy="30873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41" y="3732414"/>
            <a:ext cx="2118060" cy="31255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401"/>
          <a:stretch/>
        </p:blipFill>
        <p:spPr>
          <a:xfrm>
            <a:off x="184741" y="3732414"/>
            <a:ext cx="9889199" cy="31255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1600</Words>
  <Application>Microsoft Office PowerPoint</Application>
  <PresentationFormat>와이드스크린</PresentationFormat>
  <Paragraphs>386</Paragraphs>
  <Slides>56</Slides>
  <Notes>40</Notes>
  <HiddenSlides>0</HiddenSlides>
  <MMClips>1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81" baseType="lpstr">
      <vt:lpstr>Anaheim</vt:lpstr>
      <vt:lpstr>Barlow</vt:lpstr>
      <vt:lpstr>Chewy</vt:lpstr>
      <vt:lpstr>Days One</vt:lpstr>
      <vt:lpstr>diphylleia</vt:lpstr>
      <vt:lpstr>HY엽서M</vt:lpstr>
      <vt:lpstr>Pacifico</vt:lpstr>
      <vt:lpstr>Proxima Nova Rg</vt:lpstr>
      <vt:lpstr>나눔스퀘어 Bold</vt:lpstr>
      <vt:lpstr>맑은 고딕</vt:lpstr>
      <vt:lpstr>Arial</vt:lpstr>
      <vt:lpstr>Calibri</vt:lpstr>
      <vt:lpstr>Calibri Light</vt:lpstr>
      <vt:lpstr>Comic Sans MS</vt:lpstr>
      <vt:lpstr>Stylish</vt:lpstr>
      <vt:lpstr>Stylish</vt:lpstr>
      <vt:lpstr>Wingdings</vt:lpstr>
      <vt:lpstr>Spanish Sant Bartomeu Fiesta by Slidesgo </vt:lpstr>
      <vt:lpstr>2_Spanish Sant Bartomeu Fiesta by Slidesgo </vt:lpstr>
      <vt:lpstr>Office Theme</vt:lpstr>
      <vt:lpstr>Office 테마</vt:lpstr>
      <vt:lpstr>1_Office 테마</vt:lpstr>
      <vt:lpstr>2_Office 테마</vt:lpstr>
      <vt:lpstr>1_Spanish Sant Bartomeu Fiesta by Slidesgo </vt:lpstr>
      <vt:lpstr>워크시트</vt:lpstr>
      <vt:lpstr>Viva la Fiesta!! </vt:lpstr>
      <vt:lpstr>Contents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big603-03</dc:creator>
  <cp:lastModifiedBy>big603-03</cp:lastModifiedBy>
  <cp:revision>358</cp:revision>
  <dcterms:created xsi:type="dcterms:W3CDTF">2023-12-28T11:17:23Z</dcterms:created>
  <dcterms:modified xsi:type="dcterms:W3CDTF">2024-01-05T07:41:44Z</dcterms:modified>
</cp:coreProperties>
</file>